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1"/>
  </p:notesMasterIdLst>
  <p:sldIdLst>
    <p:sldId id="256" r:id="rId2"/>
    <p:sldId id="257" r:id="rId3"/>
    <p:sldId id="258" r:id="rId4"/>
    <p:sldId id="259" r:id="rId5"/>
    <p:sldId id="260" r:id="rId6"/>
    <p:sldId id="453" r:id="rId7"/>
    <p:sldId id="454" r:id="rId8"/>
    <p:sldId id="455" r:id="rId9"/>
    <p:sldId id="456" r:id="rId10"/>
    <p:sldId id="457" r:id="rId11"/>
    <p:sldId id="458" r:id="rId12"/>
    <p:sldId id="459" r:id="rId13"/>
    <p:sldId id="460" r:id="rId14"/>
    <p:sldId id="461" r:id="rId15"/>
    <p:sldId id="462" r:id="rId16"/>
    <p:sldId id="463" r:id="rId17"/>
    <p:sldId id="470" r:id="rId18"/>
    <p:sldId id="471" r:id="rId19"/>
    <p:sldId id="464" r:id="rId20"/>
    <p:sldId id="465" r:id="rId21"/>
    <p:sldId id="466" r:id="rId22"/>
    <p:sldId id="467" r:id="rId23"/>
    <p:sldId id="468" r:id="rId24"/>
    <p:sldId id="469" r:id="rId25"/>
    <p:sldId id="475" r:id="rId26"/>
    <p:sldId id="472" r:id="rId27"/>
    <p:sldId id="476" r:id="rId28"/>
    <p:sldId id="477" r:id="rId29"/>
    <p:sldId id="479" r:id="rId30"/>
    <p:sldId id="502" r:id="rId31"/>
    <p:sldId id="478" r:id="rId32"/>
    <p:sldId id="480" r:id="rId33"/>
    <p:sldId id="481" r:id="rId34"/>
    <p:sldId id="482" r:id="rId35"/>
    <p:sldId id="483" r:id="rId36"/>
    <p:sldId id="484" r:id="rId37"/>
    <p:sldId id="486" r:id="rId38"/>
    <p:sldId id="485" r:id="rId39"/>
    <p:sldId id="487" r:id="rId40"/>
    <p:sldId id="488" r:id="rId41"/>
    <p:sldId id="423" r:id="rId42"/>
    <p:sldId id="309" r:id="rId43"/>
    <p:sldId id="310" r:id="rId44"/>
    <p:sldId id="311" r:id="rId45"/>
    <p:sldId id="490" r:id="rId46"/>
    <p:sldId id="491" r:id="rId47"/>
    <p:sldId id="492" r:id="rId48"/>
    <p:sldId id="493" r:id="rId49"/>
    <p:sldId id="494" r:id="rId50"/>
    <p:sldId id="495" r:id="rId51"/>
    <p:sldId id="496" r:id="rId52"/>
    <p:sldId id="497" r:id="rId53"/>
    <p:sldId id="498" r:id="rId54"/>
    <p:sldId id="499" r:id="rId55"/>
    <p:sldId id="489" r:id="rId56"/>
    <p:sldId id="503" r:id="rId57"/>
    <p:sldId id="500" r:id="rId58"/>
    <p:sldId id="504" r:id="rId59"/>
    <p:sldId id="505" r:id="rId60"/>
    <p:sldId id="506" r:id="rId61"/>
    <p:sldId id="508" r:id="rId62"/>
    <p:sldId id="331" r:id="rId63"/>
    <p:sldId id="325" r:id="rId64"/>
    <p:sldId id="326" r:id="rId65"/>
    <p:sldId id="327" r:id="rId66"/>
    <p:sldId id="328" r:id="rId67"/>
    <p:sldId id="329" r:id="rId68"/>
    <p:sldId id="330" r:id="rId69"/>
    <p:sldId id="332" r:id="rId70"/>
  </p:sldIdLst>
  <p:sldSz cx="16256000" cy="9144000"/>
  <p:notesSz cx="6858000" cy="9144000"/>
  <p:embeddedFontLst>
    <p:embeddedFont>
      <p:font typeface="Calibri" panose="020F0502020204030204" pitchFamily="34" charset="0"/>
      <p:regular r:id="rId72"/>
      <p:bold r:id="rId73"/>
      <p:italic r:id="rId74"/>
      <p:boldItalic r:id="rId75"/>
    </p:embeddedFont>
    <p:embeddedFont>
      <p:font typeface="Cambria Math" panose="02040503050406030204" pitchFamily="18" charset="0"/>
      <p:regular r:id="rId76"/>
    </p:embeddedFont>
    <p:embeddedFont>
      <p:font typeface="Open Sans" panose="020B0604020202020204" charset="0"/>
      <p:regular r:id="rId77"/>
      <p:bold r:id="rId78"/>
      <p:italic r:id="rId79"/>
      <p:boldItalic r:id="rId80"/>
    </p:embeddedFont>
    <p:embeddedFont>
      <p:font typeface="Open Sans ExtraBold" panose="020B0906030804020204" pitchFamily="34" charset="0"/>
      <p:bold r:id="rId81"/>
      <p:boldItalic r:id="rId82"/>
    </p:embeddedFont>
    <p:embeddedFont>
      <p:font typeface="Open Sans ExtraBold" panose="020B0906030804020204" pitchFamily="34" charset="0"/>
      <p:bold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aQmm6CiwFQ39fAM4hG48EA==" hashData="SPGO6KYtbj5oHTYsfNTADfkoiyFmvR7+p5aqaT+YMdtJ4EBcPfDK0nejF2wpOMn/1sIbKzwvvVvMZgW6q2nttQ=="/>
  <p:extLst>
    <p:ext uri="{EFAFB233-063F-42B5-8137-9DF3F51BA10A}">
      <p15:sldGuideLst xmlns:p15="http://schemas.microsoft.com/office/powerpoint/2012/main">
        <p15:guide id="1" orient="horz" pos="2904">
          <p15:clr>
            <a:srgbClr val="A4A3A4"/>
          </p15:clr>
        </p15:guide>
        <p15:guide id="2" pos="5192">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3" roundtripDataSignature="AMtx7mhHAAJhsMkdsnsKjOasxKHom0ow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tul Kumar Singh" initials="" lastIdx="2" clrIdx="0"/>
  <p:cmAuthor id="1" name="Atul Kumar Singh" initials="AKS" lastIdx="29" clrIdx="1">
    <p:extLst>
      <p:ext uri="{19B8F6BF-5375-455C-9EA6-DF929625EA0E}">
        <p15:presenceInfo xmlns:p15="http://schemas.microsoft.com/office/powerpoint/2012/main" userId="S-1-5-21-3229900463-265664438-3149261972-66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AAFE"/>
    <a:srgbClr val="EFC88B"/>
    <a:srgbClr val="FF8966"/>
    <a:srgbClr val="009FB7"/>
    <a:srgbClr val="C7D3DD"/>
    <a:srgbClr val="378589"/>
    <a:srgbClr val="3F6EC3"/>
    <a:srgbClr val="162E5D"/>
    <a:srgbClr val="0284EF"/>
    <a:srgbClr val="8397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65" d="100"/>
          <a:sy n="65" d="100"/>
        </p:scale>
        <p:origin x="486" y="72"/>
      </p:cViewPr>
      <p:guideLst>
        <p:guide orient="horz" pos="2904"/>
        <p:guide pos="51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144"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143" Type="http://customschemas.google.com/relationships/presentationmetadata" Target="meta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04T16:39:37.137" idx="22">
    <p:pos x="7824" y="1917"/>
    <p:text>to be recreated.</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47" name="Google Shape;4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dirty="0"/>
          </a:p>
        </p:txBody>
      </p:sp>
    </p:spTree>
    <p:extLst>
      <p:ext uri="{BB962C8B-B14F-4D97-AF65-F5344CB8AC3E}">
        <p14:creationId xmlns:p14="http://schemas.microsoft.com/office/powerpoint/2010/main" val="334755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dirty="0"/>
          </a:p>
        </p:txBody>
      </p:sp>
    </p:spTree>
    <p:extLst>
      <p:ext uri="{BB962C8B-B14F-4D97-AF65-F5344CB8AC3E}">
        <p14:creationId xmlns:p14="http://schemas.microsoft.com/office/powerpoint/2010/main" val="279538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dirty="0"/>
          </a:p>
        </p:txBody>
      </p:sp>
    </p:spTree>
    <p:extLst>
      <p:ext uri="{BB962C8B-B14F-4D97-AF65-F5344CB8AC3E}">
        <p14:creationId xmlns:p14="http://schemas.microsoft.com/office/powerpoint/2010/main" val="1357661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dirty="0"/>
          </a:p>
        </p:txBody>
      </p:sp>
    </p:spTree>
    <p:extLst>
      <p:ext uri="{BB962C8B-B14F-4D97-AF65-F5344CB8AC3E}">
        <p14:creationId xmlns:p14="http://schemas.microsoft.com/office/powerpoint/2010/main" val="4017345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dirty="0"/>
          </a:p>
        </p:txBody>
      </p:sp>
    </p:spTree>
    <p:extLst>
      <p:ext uri="{BB962C8B-B14F-4D97-AF65-F5344CB8AC3E}">
        <p14:creationId xmlns:p14="http://schemas.microsoft.com/office/powerpoint/2010/main" val="546474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dirty="0"/>
          </a:p>
        </p:txBody>
      </p:sp>
    </p:spTree>
    <p:extLst>
      <p:ext uri="{BB962C8B-B14F-4D97-AF65-F5344CB8AC3E}">
        <p14:creationId xmlns:p14="http://schemas.microsoft.com/office/powerpoint/2010/main" val="1414120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dirty="0"/>
          </a:p>
        </p:txBody>
      </p:sp>
    </p:spTree>
    <p:extLst>
      <p:ext uri="{BB962C8B-B14F-4D97-AF65-F5344CB8AC3E}">
        <p14:creationId xmlns:p14="http://schemas.microsoft.com/office/powerpoint/2010/main" val="3776027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dirty="0"/>
          </a:p>
        </p:txBody>
      </p:sp>
    </p:spTree>
    <p:extLst>
      <p:ext uri="{BB962C8B-B14F-4D97-AF65-F5344CB8AC3E}">
        <p14:creationId xmlns:p14="http://schemas.microsoft.com/office/powerpoint/2010/main" val="3639817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dirty="0"/>
          </a:p>
        </p:txBody>
      </p:sp>
    </p:spTree>
    <p:extLst>
      <p:ext uri="{BB962C8B-B14F-4D97-AF65-F5344CB8AC3E}">
        <p14:creationId xmlns:p14="http://schemas.microsoft.com/office/powerpoint/2010/main" val="3234070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dirty="0"/>
          </a:p>
        </p:txBody>
      </p:sp>
    </p:spTree>
    <p:extLst>
      <p:ext uri="{BB962C8B-B14F-4D97-AF65-F5344CB8AC3E}">
        <p14:creationId xmlns:p14="http://schemas.microsoft.com/office/powerpoint/2010/main" val="311039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b="1" dirty="0"/>
          </a:p>
        </p:txBody>
      </p:sp>
      <p:sp>
        <p:nvSpPr>
          <p:cNvPr id="453" name="Google Shape;45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dirty="0"/>
          </a:p>
        </p:txBody>
      </p:sp>
    </p:spTree>
    <p:extLst>
      <p:ext uri="{BB962C8B-B14F-4D97-AF65-F5344CB8AC3E}">
        <p14:creationId xmlns:p14="http://schemas.microsoft.com/office/powerpoint/2010/main" val="110303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dirty="0"/>
          </a:p>
        </p:txBody>
      </p:sp>
    </p:spTree>
    <p:extLst>
      <p:ext uri="{BB962C8B-B14F-4D97-AF65-F5344CB8AC3E}">
        <p14:creationId xmlns:p14="http://schemas.microsoft.com/office/powerpoint/2010/main" val="3390809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dirty="0"/>
          </a:p>
        </p:txBody>
      </p:sp>
    </p:spTree>
    <p:extLst>
      <p:ext uri="{BB962C8B-B14F-4D97-AF65-F5344CB8AC3E}">
        <p14:creationId xmlns:p14="http://schemas.microsoft.com/office/powerpoint/2010/main" val="2095657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dirty="0"/>
          </a:p>
        </p:txBody>
      </p:sp>
    </p:spTree>
    <p:extLst>
      <p:ext uri="{BB962C8B-B14F-4D97-AF65-F5344CB8AC3E}">
        <p14:creationId xmlns:p14="http://schemas.microsoft.com/office/powerpoint/2010/main" val="871241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dirty="0"/>
          </a:p>
        </p:txBody>
      </p:sp>
    </p:spTree>
    <p:extLst>
      <p:ext uri="{BB962C8B-B14F-4D97-AF65-F5344CB8AC3E}">
        <p14:creationId xmlns:p14="http://schemas.microsoft.com/office/powerpoint/2010/main" val="507448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dirty="0"/>
          </a:p>
        </p:txBody>
      </p:sp>
    </p:spTree>
    <p:extLst>
      <p:ext uri="{BB962C8B-B14F-4D97-AF65-F5344CB8AC3E}">
        <p14:creationId xmlns:p14="http://schemas.microsoft.com/office/powerpoint/2010/main" val="2811389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dirty="0"/>
          </a:p>
        </p:txBody>
      </p:sp>
    </p:spTree>
    <p:extLst>
      <p:ext uri="{BB962C8B-B14F-4D97-AF65-F5344CB8AC3E}">
        <p14:creationId xmlns:p14="http://schemas.microsoft.com/office/powerpoint/2010/main" val="1808304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dirty="0"/>
          </a:p>
        </p:txBody>
      </p:sp>
    </p:spTree>
    <p:extLst>
      <p:ext uri="{BB962C8B-B14F-4D97-AF65-F5344CB8AC3E}">
        <p14:creationId xmlns:p14="http://schemas.microsoft.com/office/powerpoint/2010/main" val="1786627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dirty="0"/>
          </a:p>
        </p:txBody>
      </p:sp>
    </p:spTree>
    <p:extLst>
      <p:ext uri="{BB962C8B-B14F-4D97-AF65-F5344CB8AC3E}">
        <p14:creationId xmlns:p14="http://schemas.microsoft.com/office/powerpoint/2010/main" val="1170292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dirty="0"/>
          </a:p>
        </p:txBody>
      </p:sp>
    </p:spTree>
    <p:extLst>
      <p:ext uri="{BB962C8B-B14F-4D97-AF65-F5344CB8AC3E}">
        <p14:creationId xmlns:p14="http://schemas.microsoft.com/office/powerpoint/2010/main" val="1384607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458" name="Google Shape;4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773109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dirty="0"/>
          </a:p>
        </p:txBody>
      </p:sp>
    </p:spTree>
    <p:extLst>
      <p:ext uri="{BB962C8B-B14F-4D97-AF65-F5344CB8AC3E}">
        <p14:creationId xmlns:p14="http://schemas.microsoft.com/office/powerpoint/2010/main" val="1291582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dirty="0"/>
          </a:p>
        </p:txBody>
      </p:sp>
    </p:spTree>
    <p:extLst>
      <p:ext uri="{BB962C8B-B14F-4D97-AF65-F5344CB8AC3E}">
        <p14:creationId xmlns:p14="http://schemas.microsoft.com/office/powerpoint/2010/main" val="547853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dirty="0"/>
          </a:p>
        </p:txBody>
      </p:sp>
    </p:spTree>
    <p:extLst>
      <p:ext uri="{BB962C8B-B14F-4D97-AF65-F5344CB8AC3E}">
        <p14:creationId xmlns:p14="http://schemas.microsoft.com/office/powerpoint/2010/main" val="4009037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dirty="0"/>
          </a:p>
        </p:txBody>
      </p:sp>
    </p:spTree>
    <p:extLst>
      <p:ext uri="{BB962C8B-B14F-4D97-AF65-F5344CB8AC3E}">
        <p14:creationId xmlns:p14="http://schemas.microsoft.com/office/powerpoint/2010/main" val="419312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dirty="0"/>
          </a:p>
        </p:txBody>
      </p:sp>
    </p:spTree>
    <p:extLst>
      <p:ext uri="{BB962C8B-B14F-4D97-AF65-F5344CB8AC3E}">
        <p14:creationId xmlns:p14="http://schemas.microsoft.com/office/powerpoint/2010/main" val="12895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dirty="0"/>
          </a:p>
        </p:txBody>
      </p:sp>
    </p:spTree>
    <p:extLst>
      <p:ext uri="{BB962C8B-B14F-4D97-AF65-F5344CB8AC3E}">
        <p14:creationId xmlns:p14="http://schemas.microsoft.com/office/powerpoint/2010/main" val="2893736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dirty="0"/>
          </a:p>
        </p:txBody>
      </p:sp>
    </p:spTree>
    <p:extLst>
      <p:ext uri="{BB962C8B-B14F-4D97-AF65-F5344CB8AC3E}">
        <p14:creationId xmlns:p14="http://schemas.microsoft.com/office/powerpoint/2010/main" val="3374493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dirty="0"/>
          </a:p>
        </p:txBody>
      </p:sp>
    </p:spTree>
    <p:extLst>
      <p:ext uri="{BB962C8B-B14F-4D97-AF65-F5344CB8AC3E}">
        <p14:creationId xmlns:p14="http://schemas.microsoft.com/office/powerpoint/2010/main" val="18333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dirty="0"/>
          </a:p>
        </p:txBody>
      </p:sp>
    </p:spTree>
    <p:extLst>
      <p:ext uri="{BB962C8B-B14F-4D97-AF65-F5344CB8AC3E}">
        <p14:creationId xmlns:p14="http://schemas.microsoft.com/office/powerpoint/2010/main" val="426836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dirty="0"/>
          </a:p>
        </p:txBody>
      </p:sp>
    </p:spTree>
    <p:extLst>
      <p:ext uri="{BB962C8B-B14F-4D97-AF65-F5344CB8AC3E}">
        <p14:creationId xmlns:p14="http://schemas.microsoft.com/office/powerpoint/2010/main" val="2290254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2" name="Google Shape;142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8" name="Google Shape;142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29" name="Google Shape;1429;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extLst>
      <p:ext uri="{BB962C8B-B14F-4D97-AF65-F5344CB8AC3E}">
        <p14:creationId xmlns:p14="http://schemas.microsoft.com/office/powerpoint/2010/main" val="1903459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extLst>
      <p:ext uri="{BB962C8B-B14F-4D97-AF65-F5344CB8AC3E}">
        <p14:creationId xmlns:p14="http://schemas.microsoft.com/office/powerpoint/2010/main" val="507029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extLst>
      <p:ext uri="{BB962C8B-B14F-4D97-AF65-F5344CB8AC3E}">
        <p14:creationId xmlns:p14="http://schemas.microsoft.com/office/powerpoint/2010/main" val="29179121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extLst>
      <p:ext uri="{BB962C8B-B14F-4D97-AF65-F5344CB8AC3E}">
        <p14:creationId xmlns:p14="http://schemas.microsoft.com/office/powerpoint/2010/main" val="60676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extLst>
      <p:ext uri="{BB962C8B-B14F-4D97-AF65-F5344CB8AC3E}">
        <p14:creationId xmlns:p14="http://schemas.microsoft.com/office/powerpoint/2010/main" val="3558276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extLst>
      <p:ext uri="{BB962C8B-B14F-4D97-AF65-F5344CB8AC3E}">
        <p14:creationId xmlns:p14="http://schemas.microsoft.com/office/powerpoint/2010/main" val="1839622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extLst>
      <p:ext uri="{BB962C8B-B14F-4D97-AF65-F5344CB8AC3E}">
        <p14:creationId xmlns:p14="http://schemas.microsoft.com/office/powerpoint/2010/main" val="35233676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39737409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extLst>
      <p:ext uri="{BB962C8B-B14F-4D97-AF65-F5344CB8AC3E}">
        <p14:creationId xmlns:p14="http://schemas.microsoft.com/office/powerpoint/2010/main" val="1359642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dirty="0"/>
          </a:p>
        </p:txBody>
      </p:sp>
    </p:spTree>
    <p:extLst>
      <p:ext uri="{BB962C8B-B14F-4D97-AF65-F5344CB8AC3E}">
        <p14:creationId xmlns:p14="http://schemas.microsoft.com/office/powerpoint/2010/main" val="3190799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extLst>
      <p:ext uri="{BB962C8B-B14F-4D97-AF65-F5344CB8AC3E}">
        <p14:creationId xmlns:p14="http://schemas.microsoft.com/office/powerpoint/2010/main" val="33570524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extLst>
      <p:ext uri="{BB962C8B-B14F-4D97-AF65-F5344CB8AC3E}">
        <p14:creationId xmlns:p14="http://schemas.microsoft.com/office/powerpoint/2010/main" val="34201920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extLst>
      <p:ext uri="{BB962C8B-B14F-4D97-AF65-F5344CB8AC3E}">
        <p14:creationId xmlns:p14="http://schemas.microsoft.com/office/powerpoint/2010/main" val="3530244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extLst>
      <p:ext uri="{BB962C8B-B14F-4D97-AF65-F5344CB8AC3E}">
        <p14:creationId xmlns:p14="http://schemas.microsoft.com/office/powerpoint/2010/main" val="1581468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extLst>
      <p:ext uri="{BB962C8B-B14F-4D97-AF65-F5344CB8AC3E}">
        <p14:creationId xmlns:p14="http://schemas.microsoft.com/office/powerpoint/2010/main" val="738041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extLst>
      <p:ext uri="{BB962C8B-B14F-4D97-AF65-F5344CB8AC3E}">
        <p14:creationId xmlns:p14="http://schemas.microsoft.com/office/powerpoint/2010/main" val="273475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dirty="0"/>
          </a:p>
        </p:txBody>
      </p:sp>
    </p:spTree>
    <p:extLst>
      <p:ext uri="{BB962C8B-B14F-4D97-AF65-F5344CB8AC3E}">
        <p14:creationId xmlns:p14="http://schemas.microsoft.com/office/powerpoint/2010/main" val="41232769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83" name="Google Shape;178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87" name="Google Shape;178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7" name="Google Shape;1797;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98" name="Google Shape;1798;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0" name="Google Shape;181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0" name="Google Shape;1820;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1" name="Google Shape;1821;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3" name="Google Shape;183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4" name="Google Shape;183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dirty="0"/>
          </a:p>
        </p:txBody>
      </p:sp>
    </p:spTree>
    <p:extLst>
      <p:ext uri="{BB962C8B-B14F-4D97-AF65-F5344CB8AC3E}">
        <p14:creationId xmlns:p14="http://schemas.microsoft.com/office/powerpoint/2010/main" val="309081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dirty="0"/>
          </a:p>
        </p:txBody>
      </p:sp>
    </p:spTree>
    <p:extLst>
      <p:ext uri="{BB962C8B-B14F-4D97-AF65-F5344CB8AC3E}">
        <p14:creationId xmlns:p14="http://schemas.microsoft.com/office/powerpoint/2010/main" val="677919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dirty="0"/>
          </a:p>
        </p:txBody>
      </p:sp>
    </p:spTree>
    <p:extLst>
      <p:ext uri="{BB962C8B-B14F-4D97-AF65-F5344CB8AC3E}">
        <p14:creationId xmlns:p14="http://schemas.microsoft.com/office/powerpoint/2010/main" val="6500890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7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7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77"/>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333"/>
              </a:spcBef>
              <a:spcAft>
                <a:spcPts val="0"/>
              </a:spcAft>
              <a:buClr>
                <a:schemeClr val="lt1"/>
              </a:buClr>
              <a:buSzPts val="2800"/>
              <a:buNone/>
              <a:defRPr sz="28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89"/>
          <p:cNvSpPr txBox="1">
            <a:spLocks noGrp="1"/>
          </p:cNvSpPr>
          <p:nvPr>
            <p:ph type="ctrTitle"/>
          </p:nvPr>
        </p:nvSpPr>
        <p:spPr>
          <a:xfrm>
            <a:off x="2032000" y="1496484"/>
            <a:ext cx="12192000" cy="31834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9"/>
          <p:cNvSpPr txBox="1">
            <a:spLocks noGrp="1"/>
          </p:cNvSpPr>
          <p:nvPr>
            <p:ph type="subTitle" idx="1"/>
          </p:nvPr>
        </p:nvSpPr>
        <p:spPr>
          <a:xfrm>
            <a:off x="2032000" y="4802717"/>
            <a:ext cx="12192000" cy="220768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104" name="Google Shape;104;p8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8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90"/>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90"/>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0" name="Google Shape;110;p90"/>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0"/>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0"/>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91"/>
          <p:cNvSpPr txBox="1">
            <a:spLocks noGrp="1"/>
          </p:cNvSpPr>
          <p:nvPr>
            <p:ph type="title"/>
          </p:nvPr>
        </p:nvSpPr>
        <p:spPr>
          <a:xfrm>
            <a:off x="1109133" y="2279652"/>
            <a:ext cx="14020801" cy="38036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1"/>
          <p:cNvSpPr txBox="1">
            <a:spLocks noGrp="1"/>
          </p:cNvSpPr>
          <p:nvPr>
            <p:ph type="body" idx="1"/>
          </p:nvPr>
        </p:nvSpPr>
        <p:spPr>
          <a:xfrm>
            <a:off x="1109133" y="6119285"/>
            <a:ext cx="14020801" cy="2000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888888"/>
              </a:buClr>
              <a:buSzPts val="3200"/>
              <a:buNone/>
              <a:defRPr sz="3200">
                <a:solidFill>
                  <a:srgbClr val="888888"/>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16" name="Google Shape;116;p91"/>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91"/>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1"/>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92"/>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92"/>
          <p:cNvSpPr txBox="1">
            <a:spLocks noGrp="1"/>
          </p:cNvSpPr>
          <p:nvPr>
            <p:ph type="body" idx="1"/>
          </p:nvPr>
        </p:nvSpPr>
        <p:spPr>
          <a:xfrm>
            <a:off x="1117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2" name="Google Shape;122;p92"/>
          <p:cNvSpPr txBox="1">
            <a:spLocks noGrp="1"/>
          </p:cNvSpPr>
          <p:nvPr>
            <p:ph type="body" idx="2"/>
          </p:nvPr>
        </p:nvSpPr>
        <p:spPr>
          <a:xfrm>
            <a:off x="8229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3" name="Google Shape;123;p92"/>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92"/>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2"/>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93"/>
          <p:cNvSpPr txBox="1">
            <a:spLocks noGrp="1"/>
          </p:cNvSpPr>
          <p:nvPr>
            <p:ph type="title"/>
          </p:nvPr>
        </p:nvSpPr>
        <p:spPr>
          <a:xfrm>
            <a:off x="1119717"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93"/>
          <p:cNvSpPr txBox="1">
            <a:spLocks noGrp="1"/>
          </p:cNvSpPr>
          <p:nvPr>
            <p:ph type="body" idx="1"/>
          </p:nvPr>
        </p:nvSpPr>
        <p:spPr>
          <a:xfrm>
            <a:off x="1119718" y="2241551"/>
            <a:ext cx="6877049"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29" name="Google Shape;129;p93"/>
          <p:cNvSpPr txBox="1">
            <a:spLocks noGrp="1"/>
          </p:cNvSpPr>
          <p:nvPr>
            <p:ph type="body" idx="2"/>
          </p:nvPr>
        </p:nvSpPr>
        <p:spPr>
          <a:xfrm>
            <a:off x="1119718" y="3340100"/>
            <a:ext cx="6877049"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0" name="Google Shape;130;p93"/>
          <p:cNvSpPr txBox="1">
            <a:spLocks noGrp="1"/>
          </p:cNvSpPr>
          <p:nvPr>
            <p:ph type="body" idx="3"/>
          </p:nvPr>
        </p:nvSpPr>
        <p:spPr>
          <a:xfrm>
            <a:off x="8229600" y="2241551"/>
            <a:ext cx="6910917"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31" name="Google Shape;131;p93"/>
          <p:cNvSpPr txBox="1">
            <a:spLocks noGrp="1"/>
          </p:cNvSpPr>
          <p:nvPr>
            <p:ph type="body" idx="4"/>
          </p:nvPr>
        </p:nvSpPr>
        <p:spPr>
          <a:xfrm>
            <a:off x="8229600" y="3340100"/>
            <a:ext cx="6910917"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2" name="Google Shape;132;p93"/>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93"/>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93"/>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94"/>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4"/>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94"/>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94"/>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95"/>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95"/>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95"/>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96"/>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96"/>
          <p:cNvSpPr txBox="1">
            <a:spLocks noGrp="1"/>
          </p:cNvSpPr>
          <p:nvPr>
            <p:ph type="body" idx="1"/>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147" name="Google Shape;147;p96"/>
          <p:cNvSpPr txBox="1">
            <a:spLocks noGrp="1"/>
          </p:cNvSpPr>
          <p:nvPr>
            <p:ph type="body" idx="2"/>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48" name="Google Shape;148;p9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9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9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1"/>
        <p:cNvGrpSpPr/>
        <p:nvPr/>
      </p:nvGrpSpPr>
      <p:grpSpPr>
        <a:xfrm>
          <a:off x="0" y="0"/>
          <a:ext cx="0" cy="0"/>
          <a:chOff x="0" y="0"/>
          <a:chExt cx="0" cy="0"/>
        </a:xfrm>
      </p:grpSpPr>
      <p:sp>
        <p:nvSpPr>
          <p:cNvPr id="152" name="Google Shape;152;p97"/>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97"/>
          <p:cNvSpPr>
            <a:spLocks noGrp="1"/>
          </p:cNvSpPr>
          <p:nvPr>
            <p:ph type="pic" idx="2"/>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154" name="Google Shape;154;p97"/>
          <p:cNvSpPr txBox="1">
            <a:spLocks noGrp="1"/>
          </p:cNvSpPr>
          <p:nvPr>
            <p:ph type="body" idx="1"/>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55" name="Google Shape;155;p97"/>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97"/>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97"/>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98"/>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98"/>
          <p:cNvSpPr txBox="1">
            <a:spLocks noGrp="1"/>
          </p:cNvSpPr>
          <p:nvPr>
            <p:ph type="body" idx="1"/>
          </p:nvPr>
        </p:nvSpPr>
        <p:spPr>
          <a:xfrm rot="5400000">
            <a:off x="5227108" y="-1675341"/>
            <a:ext cx="5801784" cy="140208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1" name="Google Shape;161;p98"/>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98"/>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98"/>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78"/>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1333"/>
              </a:spcBef>
              <a:spcAft>
                <a:spcPts val="0"/>
              </a:spcAft>
              <a:buClr>
                <a:schemeClr val="lt1"/>
              </a:buClr>
              <a:buSzPts val="3733"/>
              <a:buNone/>
              <a:defRPr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4"/>
        <p:cNvGrpSpPr/>
        <p:nvPr/>
      </p:nvGrpSpPr>
      <p:grpSpPr>
        <a:xfrm>
          <a:off x="0" y="0"/>
          <a:ext cx="0" cy="0"/>
          <a:chOff x="0" y="0"/>
          <a:chExt cx="0" cy="0"/>
        </a:xfrm>
      </p:grpSpPr>
      <p:sp>
        <p:nvSpPr>
          <p:cNvPr id="165" name="Google Shape;165;p99"/>
          <p:cNvSpPr txBox="1">
            <a:spLocks noGrp="1"/>
          </p:cNvSpPr>
          <p:nvPr>
            <p:ph type="title"/>
          </p:nvPr>
        </p:nvSpPr>
        <p:spPr>
          <a:xfrm rot="5400000">
            <a:off x="9511241" y="2608792"/>
            <a:ext cx="7749117" cy="3505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99"/>
          <p:cNvSpPr txBox="1">
            <a:spLocks noGrp="1"/>
          </p:cNvSpPr>
          <p:nvPr>
            <p:ph type="body" idx="1"/>
          </p:nvPr>
        </p:nvSpPr>
        <p:spPr>
          <a:xfrm rot="5400000">
            <a:off x="2399241" y="-794807"/>
            <a:ext cx="7749117" cy="10312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7" name="Google Shape;167;p9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9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9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70"/>
        <p:cNvGrpSpPr/>
        <p:nvPr/>
      </p:nvGrpSpPr>
      <p:grpSpPr>
        <a:xfrm>
          <a:off x="0" y="0"/>
          <a:ext cx="0" cy="0"/>
          <a:chOff x="0" y="0"/>
          <a:chExt cx="0" cy="0"/>
        </a:xfrm>
      </p:grpSpPr>
      <p:sp>
        <p:nvSpPr>
          <p:cNvPr id="171" name="Google Shape;171;p100"/>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100"/>
          <p:cNvSpPr txBox="1">
            <a:spLocks noGrp="1"/>
          </p:cNvSpPr>
          <p:nvPr>
            <p:ph type="body" idx="1"/>
          </p:nvPr>
        </p:nvSpPr>
        <p:spPr>
          <a:xfrm>
            <a:off x="0" y="864001"/>
            <a:ext cx="16256001" cy="454479"/>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333"/>
              </a:spcBef>
              <a:spcAft>
                <a:spcPts val="0"/>
              </a:spcAft>
              <a:buClr>
                <a:srgbClr val="888888"/>
              </a:buClr>
              <a:buSzPts val="2133"/>
              <a:buNone/>
              <a:defRPr sz="2133">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73" name="Google Shape;173;p100"/>
          <p:cNvSpPr txBox="1">
            <a:spLocks noGrp="1"/>
          </p:cNvSpPr>
          <p:nvPr>
            <p:ph type="body" idx="2"/>
          </p:nvPr>
        </p:nvSpPr>
        <p:spPr>
          <a:xfrm>
            <a:off x="558307" y="1952600"/>
            <a:ext cx="14478943" cy="1117600"/>
          </a:xfrm>
          <a:prstGeom prst="rect">
            <a:avLst/>
          </a:prstGeom>
          <a:noFill/>
          <a:ln>
            <a:noFill/>
          </a:ln>
        </p:spPr>
        <p:txBody>
          <a:bodyPr spcFirstLastPara="1" wrap="square" lIns="91425" tIns="45700" rIns="91425" bIns="45700" anchor="t" anchorCtr="0">
            <a:normAutofit/>
          </a:bodyPr>
          <a:lstStyle>
            <a:lvl1pPr marL="457200" lvl="0" indent="-364045" algn="l">
              <a:lnSpc>
                <a:spcPct val="100000"/>
              </a:lnSpc>
              <a:spcBef>
                <a:spcPts val="1333"/>
              </a:spcBef>
              <a:spcAft>
                <a:spcPts val="0"/>
              </a:spcAft>
              <a:buClr>
                <a:srgbClr val="3F3F3F"/>
              </a:buClr>
              <a:buSzPts val="2133"/>
              <a:buChar char="•"/>
              <a:defRPr sz="2133">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5_Quiiz_single_option">
  <p:cSld name="5_Quiiz_single_option">
    <p:spTree>
      <p:nvGrpSpPr>
        <p:cNvPr id="1" name="Shape 174"/>
        <p:cNvGrpSpPr/>
        <p:nvPr/>
      </p:nvGrpSpPr>
      <p:grpSpPr>
        <a:xfrm>
          <a:off x="0" y="0"/>
          <a:ext cx="0" cy="0"/>
          <a:chOff x="0" y="0"/>
          <a:chExt cx="0" cy="0"/>
        </a:xfrm>
      </p:grpSpPr>
      <p:sp>
        <p:nvSpPr>
          <p:cNvPr id="175" name="Google Shape;175;p101"/>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6" name="Google Shape;176;p101"/>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177" name="Google Shape;177;p101"/>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178" name="Google Shape;178;p101"/>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179" name="Google Shape;179;p101"/>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180" name="Google Shape;180;p101"/>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181" name="Google Shape;181;p101"/>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182" name="Google Shape;182;p101"/>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183" name="Google Shape;183;p101"/>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84" name="Google Shape;184;p101"/>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185" name="Google Shape;185;p101"/>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6" name="Google Shape;186;p101"/>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7" name="Google Shape;187;p101"/>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8" name="Google Shape;188;p101"/>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189" name="Google Shape;189;p101"/>
          <p:cNvGrpSpPr/>
          <p:nvPr/>
        </p:nvGrpSpPr>
        <p:grpSpPr>
          <a:xfrm>
            <a:off x="-6323" y="-31263"/>
            <a:ext cx="16256000" cy="130964"/>
            <a:chOff x="0" y="474414"/>
            <a:chExt cx="7908925" cy="61412"/>
          </a:xfrm>
        </p:grpSpPr>
        <p:sp>
          <p:nvSpPr>
            <p:cNvPr id="190" name="Google Shape;190;p101"/>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1" name="Google Shape;191;p101"/>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2" name="Google Shape;192;p101"/>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3" name="Google Shape;193;p101"/>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4" name="Google Shape;194;p101"/>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5" name="Google Shape;195;p101"/>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6" name="Google Shape;196;p101"/>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sp>
        <p:nvSpPr>
          <p:cNvPr id="197" name="Google Shape;197;p101"/>
          <p:cNvSpPr/>
          <p:nvPr/>
        </p:nvSpPr>
        <p:spPr>
          <a:xfrm>
            <a:off x="0" y="6789112"/>
            <a:ext cx="16313155" cy="2354888"/>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Calibri"/>
              <a:ea typeface="Calibri"/>
              <a:cs typeface="Calibri"/>
              <a:sym typeface="Calibri"/>
            </a:endParaRPr>
          </a:p>
        </p:txBody>
      </p:sp>
      <p:sp>
        <p:nvSpPr>
          <p:cNvPr id="198" name="Google Shape;198;p101"/>
          <p:cNvSpPr txBox="1"/>
          <p:nvPr/>
        </p:nvSpPr>
        <p:spPr>
          <a:xfrm>
            <a:off x="489441" y="6843544"/>
            <a:ext cx="40780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correct answers are</a:t>
            </a:r>
            <a:endParaRPr sz="1400" b="0" i="0" u="none" strike="noStrike" cap="none">
              <a:solidFill>
                <a:srgbClr val="000000"/>
              </a:solidFill>
              <a:latin typeface="Arial"/>
              <a:ea typeface="Arial"/>
              <a:cs typeface="Arial"/>
              <a:sym typeface="Arial"/>
            </a:endParaRPr>
          </a:p>
        </p:txBody>
      </p:sp>
      <p:cxnSp>
        <p:nvCxnSpPr>
          <p:cNvPr id="199" name="Google Shape;199;p101"/>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200" name="Google Shape;200;p101"/>
          <p:cNvCxnSpPr/>
          <p:nvPr/>
        </p:nvCxnSpPr>
        <p:spPr>
          <a:xfrm>
            <a:off x="402163" y="7435667"/>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201" name="Google Shape;201;p101"/>
          <p:cNvSpPr txBox="1">
            <a:spLocks noGrp="1"/>
          </p:cNvSpPr>
          <p:nvPr>
            <p:ph type="body" idx="6"/>
          </p:nvPr>
        </p:nvSpPr>
        <p:spPr>
          <a:xfrm>
            <a:off x="3894162" y="6760723"/>
            <a:ext cx="8790897"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C9F37"/>
              </a:buClr>
              <a:buSzPts val="2200"/>
              <a:buNone/>
              <a:defRPr sz="2200" b="1">
                <a:solidFill>
                  <a:srgbClr val="3C9F37"/>
                </a:solidFill>
                <a:latin typeface="Open Sans"/>
                <a:ea typeface="Open Sans"/>
                <a:cs typeface="Open Sans"/>
                <a:sym typeface="Open Sans"/>
              </a:defRPr>
            </a:lvl1pPr>
            <a:lvl2pPr marL="914400" lvl="1" indent="-431800" algn="l">
              <a:lnSpc>
                <a:spcPct val="90000"/>
              </a:lnSpc>
              <a:spcBef>
                <a:spcPts val="667"/>
              </a:spcBef>
              <a:spcAft>
                <a:spcPts val="0"/>
              </a:spcAft>
              <a:buClr>
                <a:schemeClr val="dk1"/>
              </a:buClr>
              <a:buSzPts val="3200"/>
              <a:buChar char="•"/>
              <a:defRPr/>
            </a:lvl2pPr>
            <a:lvl3pPr marL="1371600" lvl="2" indent="-397954" algn="l">
              <a:lnSpc>
                <a:spcPct val="90000"/>
              </a:lnSpc>
              <a:spcBef>
                <a:spcPts val="667"/>
              </a:spcBef>
              <a:spcAft>
                <a:spcPts val="0"/>
              </a:spcAft>
              <a:buClr>
                <a:schemeClr val="dk1"/>
              </a:buClr>
              <a:buSzPts val="2667"/>
              <a:buChar char="•"/>
              <a:defRPr/>
            </a:lvl3pPr>
            <a:lvl4pPr marL="1828800" lvl="3" indent="-381000" algn="l">
              <a:lnSpc>
                <a:spcPct val="90000"/>
              </a:lnSpc>
              <a:spcBef>
                <a:spcPts val="667"/>
              </a:spcBef>
              <a:spcAft>
                <a:spcPts val="0"/>
              </a:spcAft>
              <a:buClr>
                <a:schemeClr val="dk1"/>
              </a:buClr>
              <a:buSzPts val="2400"/>
              <a:buChar char="•"/>
              <a:defRPr/>
            </a:lvl4pPr>
            <a:lvl5pPr marL="2286000" lvl="4" indent="-381000" algn="l">
              <a:lnSpc>
                <a:spcPct val="90000"/>
              </a:lnSpc>
              <a:spcBef>
                <a:spcPts val="667"/>
              </a:spcBef>
              <a:spcAft>
                <a:spcPts val="0"/>
              </a:spcAft>
              <a:buClr>
                <a:schemeClr val="dk1"/>
              </a:buClr>
              <a:buSzPts val="24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2" name="Google Shape;202;p101"/>
          <p:cNvSpPr txBox="1">
            <a:spLocks noGrp="1"/>
          </p:cNvSpPr>
          <p:nvPr>
            <p:ph type="body" idx="7"/>
          </p:nvPr>
        </p:nvSpPr>
        <p:spPr>
          <a:xfrm>
            <a:off x="489443" y="7435667"/>
            <a:ext cx="15375004" cy="1333852"/>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333"/>
              </a:spcBef>
              <a:spcAft>
                <a:spcPts val="0"/>
              </a:spcAft>
              <a:buClr>
                <a:srgbClr val="404040"/>
              </a:buClr>
              <a:buSzPts val="2200"/>
              <a:buFont typeface="Arial"/>
              <a:buNone/>
              <a:defRPr sz="2200" b="1">
                <a:solidFill>
                  <a:srgbClr val="404040"/>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03" name="Google Shape;203;p101"/>
          <p:cNvGrpSpPr/>
          <p:nvPr/>
        </p:nvGrpSpPr>
        <p:grpSpPr>
          <a:xfrm>
            <a:off x="391398" y="8733453"/>
            <a:ext cx="15571096" cy="410547"/>
            <a:chOff x="391398" y="8733452"/>
            <a:chExt cx="15571094" cy="410547"/>
          </a:xfrm>
        </p:grpSpPr>
        <p:pic>
          <p:nvPicPr>
            <p:cNvPr id="204" name="Google Shape;204;p101"/>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05" name="Google Shape;205;p101"/>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Quiiz_single_option">
  <p:cSld name="4_Quiiz_single_option">
    <p:spTree>
      <p:nvGrpSpPr>
        <p:cNvPr id="1" name="Shape 206"/>
        <p:cNvGrpSpPr/>
        <p:nvPr/>
      </p:nvGrpSpPr>
      <p:grpSpPr>
        <a:xfrm>
          <a:off x="0" y="0"/>
          <a:ext cx="0" cy="0"/>
          <a:chOff x="0" y="0"/>
          <a:chExt cx="0" cy="0"/>
        </a:xfrm>
      </p:grpSpPr>
      <p:sp>
        <p:nvSpPr>
          <p:cNvPr id="207" name="Google Shape;207;p102"/>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08" name="Google Shape;208;p102"/>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209" name="Google Shape;209;p102"/>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210" name="Google Shape;210;p102"/>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211" name="Google Shape;211;p102"/>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212" name="Google Shape;212;p102"/>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213" name="Google Shape;213;p102"/>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214" name="Google Shape;214;p102"/>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215" name="Google Shape;215;p102"/>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216" name="Google Shape;216;p102"/>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217" name="Google Shape;217;p102"/>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8" name="Google Shape;218;p102"/>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9" name="Google Shape;219;p102"/>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0" name="Google Shape;220;p102"/>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21" name="Google Shape;221;p102"/>
          <p:cNvGrpSpPr/>
          <p:nvPr/>
        </p:nvGrpSpPr>
        <p:grpSpPr>
          <a:xfrm>
            <a:off x="-6323" y="-31263"/>
            <a:ext cx="16256000" cy="130964"/>
            <a:chOff x="0" y="474414"/>
            <a:chExt cx="7908925" cy="61412"/>
          </a:xfrm>
        </p:grpSpPr>
        <p:sp>
          <p:nvSpPr>
            <p:cNvPr id="222" name="Google Shape;222;p102"/>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3" name="Google Shape;223;p102"/>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4" name="Google Shape;224;p102"/>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5" name="Google Shape;225;p102"/>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6" name="Google Shape;226;p102"/>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7" name="Google Shape;227;p102"/>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8" name="Google Shape;228;p102"/>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grpSp>
        <p:nvGrpSpPr>
          <p:cNvPr id="229" name="Google Shape;229;p102"/>
          <p:cNvGrpSpPr/>
          <p:nvPr/>
        </p:nvGrpSpPr>
        <p:grpSpPr>
          <a:xfrm>
            <a:off x="391398" y="8733453"/>
            <a:ext cx="15571096" cy="410547"/>
            <a:chOff x="391398" y="8733452"/>
            <a:chExt cx="15571094" cy="410547"/>
          </a:xfrm>
        </p:grpSpPr>
        <p:pic>
          <p:nvPicPr>
            <p:cNvPr id="230" name="Google Shape;230;p102"/>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31" name="Google Shape;231;p102"/>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Content page">
  <p:cSld name="1_Content page">
    <p:spTree>
      <p:nvGrpSpPr>
        <p:cNvPr id="1" name="Shape 232"/>
        <p:cNvGrpSpPr/>
        <p:nvPr/>
      </p:nvGrpSpPr>
      <p:grpSpPr>
        <a:xfrm>
          <a:off x="0" y="0"/>
          <a:ext cx="0" cy="0"/>
          <a:chOff x="0" y="0"/>
          <a:chExt cx="0" cy="0"/>
        </a:xfrm>
      </p:grpSpPr>
      <p:sp>
        <p:nvSpPr>
          <p:cNvPr id="233" name="Google Shape;233;p103"/>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4" name="Google Shape;234;p103"/>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35" name="Google Shape;235;p103"/>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6" name="Google Shape;236;p103"/>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7" name="Google Shape;237;p103"/>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8" name="Google Shape;238;p103"/>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9" name="Google Shape;239;p103"/>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0" name="Google Shape;240;p103"/>
          <p:cNvSpPr txBox="1">
            <a:spLocks noGrp="1"/>
          </p:cNvSpPr>
          <p:nvPr>
            <p:ph type="body" idx="1"/>
          </p:nvPr>
        </p:nvSpPr>
        <p:spPr>
          <a:xfrm>
            <a:off x="364902" y="1250983"/>
            <a:ext cx="15528769" cy="7268478"/>
          </a:xfrm>
          <a:prstGeom prst="rect">
            <a:avLst/>
          </a:prstGeom>
          <a:noFill/>
          <a:ln>
            <a:noFill/>
          </a:ln>
        </p:spPr>
        <p:txBody>
          <a:bodyPr spcFirstLastPara="1" wrap="square" lIns="91425" tIns="91425" rIns="91425" bIns="91425" anchor="t" anchorCtr="0">
            <a:normAutofit/>
          </a:bodyPr>
          <a:lstStyle>
            <a:lvl1pPr marL="457200" marR="0" lvl="0"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1" name="Google Shape;241;p103"/>
          <p:cNvSpPr txBox="1">
            <a:spLocks noGrp="1"/>
          </p:cNvSpPr>
          <p:nvPr>
            <p:ph type="body" idx="2"/>
          </p:nvPr>
        </p:nvSpPr>
        <p:spPr>
          <a:xfrm>
            <a:off x="0" y="190278"/>
            <a:ext cx="13306561" cy="670313"/>
          </a:xfrm>
          <a:prstGeom prst="rect">
            <a:avLst/>
          </a:prstGeom>
          <a:noFill/>
          <a:ln>
            <a:noFill/>
          </a:ln>
        </p:spPr>
        <p:txBody>
          <a:bodyPr spcFirstLastPara="1" wrap="square" lIns="91425" tIns="91425" rIns="91425" bIns="91425" anchor="ctr"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2" name="Google Shape;242;p103"/>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pic>
        <p:nvPicPr>
          <p:cNvPr id="243" name="Google Shape;243;p103" descr="Picture 16"/>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44" name="Google Shape;244;p103"/>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img/table layout">
  <p:cSld name="6_img/table layout">
    <p:spTree>
      <p:nvGrpSpPr>
        <p:cNvPr id="1" name="Shape 245"/>
        <p:cNvGrpSpPr/>
        <p:nvPr/>
      </p:nvGrpSpPr>
      <p:grpSpPr>
        <a:xfrm>
          <a:off x="0" y="0"/>
          <a:ext cx="0" cy="0"/>
          <a:chOff x="0" y="0"/>
          <a:chExt cx="0" cy="0"/>
        </a:xfrm>
      </p:grpSpPr>
      <p:sp>
        <p:nvSpPr>
          <p:cNvPr id="246" name="Google Shape;246;p104"/>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7" name="Google Shape;247;p104"/>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48" name="Google Shape;248;p104"/>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9" name="Google Shape;249;p104"/>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0" name="Google Shape;250;p104"/>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1" name="Google Shape;251;p104"/>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2" name="Google Shape;252;p104"/>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3" name="Google Shape;253;p104"/>
          <p:cNvSpPr txBox="1">
            <a:spLocks noGrp="1"/>
          </p:cNvSpPr>
          <p:nvPr>
            <p:ph type="body" idx="1"/>
          </p:nvPr>
        </p:nvSpPr>
        <p:spPr>
          <a:xfrm>
            <a:off x="1" y="190278"/>
            <a:ext cx="13306559" cy="670313"/>
          </a:xfrm>
          <a:prstGeom prst="rect">
            <a:avLst/>
          </a:prstGeom>
          <a:noFill/>
          <a:ln>
            <a:noFill/>
          </a:ln>
        </p:spPr>
        <p:txBody>
          <a:bodyPr spcFirstLastPara="1" wrap="square" lIns="91425" tIns="91425" rIns="91425" bIns="91425" anchor="ctr" anchorCtr="0">
            <a:normAutofit/>
          </a:bodyPr>
          <a:lstStyle>
            <a:lvl1pPr marL="457200" marR="0" lvl="0"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1pPr>
            <a:lvl2pPr marL="914400" marR="0" lvl="1"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2pPr>
            <a:lvl3pPr marL="1371600" marR="0" lvl="2"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3pPr>
            <a:lvl4pPr marL="1828800" marR="0" lvl="3"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4pPr>
            <a:lvl5pPr marL="2286000" marR="0" lvl="4"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4" name="Google Shape;254;p104"/>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sp>
        <p:nvSpPr>
          <p:cNvPr id="255" name="Google Shape;255;p104"/>
          <p:cNvSpPr txBox="1">
            <a:spLocks noGrp="1"/>
          </p:cNvSpPr>
          <p:nvPr>
            <p:ph type="body" idx="2"/>
          </p:nvPr>
        </p:nvSpPr>
        <p:spPr>
          <a:xfrm>
            <a:off x="1025296" y="2705305"/>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6" name="Google Shape;256;p104"/>
          <p:cNvSpPr txBox="1">
            <a:spLocks noGrp="1"/>
          </p:cNvSpPr>
          <p:nvPr>
            <p:ph type="body" idx="3"/>
          </p:nvPr>
        </p:nvSpPr>
        <p:spPr>
          <a:xfrm>
            <a:off x="8831895" y="2712651"/>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7" name="Google Shape;257;p104"/>
          <p:cNvSpPr txBox="1">
            <a:spLocks noGrp="1"/>
          </p:cNvSpPr>
          <p:nvPr>
            <p:ph type="body" idx="4"/>
          </p:nvPr>
        </p:nvSpPr>
        <p:spPr>
          <a:xfrm>
            <a:off x="364902" y="1250987"/>
            <a:ext cx="15528769" cy="93989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8" name="Google Shape;258;p104"/>
          <p:cNvSpPr txBox="1">
            <a:spLocks noGrp="1"/>
          </p:cNvSpPr>
          <p:nvPr>
            <p:ph type="body" idx="5"/>
          </p:nvPr>
        </p:nvSpPr>
        <p:spPr>
          <a:xfrm>
            <a:off x="784947" y="3404198"/>
            <a:ext cx="6936000" cy="4788500"/>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9" name="Google Shape;259;p104"/>
          <p:cNvSpPr txBox="1">
            <a:spLocks noGrp="1"/>
          </p:cNvSpPr>
          <p:nvPr>
            <p:ph type="body" idx="6"/>
          </p:nvPr>
        </p:nvSpPr>
        <p:spPr>
          <a:xfrm>
            <a:off x="8579903" y="3423017"/>
            <a:ext cx="6931147" cy="476968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pic>
        <p:nvPicPr>
          <p:cNvPr id="260" name="Google Shape;260;p104" descr="Picture 22"/>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61" name="Google Shape;261;p104"/>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Objectives">
  <p:cSld name="1_Objectives">
    <p:spTree>
      <p:nvGrpSpPr>
        <p:cNvPr id="1" name="Shape 262"/>
        <p:cNvGrpSpPr/>
        <p:nvPr/>
      </p:nvGrpSpPr>
      <p:grpSpPr>
        <a:xfrm>
          <a:off x="0" y="0"/>
          <a:ext cx="0" cy="0"/>
          <a:chOff x="0" y="0"/>
          <a:chExt cx="0" cy="0"/>
        </a:xfrm>
      </p:grpSpPr>
      <p:pic>
        <p:nvPicPr>
          <p:cNvPr id="263" name="Google Shape;263;p10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64" name="Google Shape;264;p105"/>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65" name="Google Shape;265;p105"/>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6" name="Google Shape;266;p105"/>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7" name="Google Shape;267;p105"/>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8" name="Google Shape;268;p105"/>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69" name="Google Shape;269;p105"/>
          <p:cNvPicPr preferRelativeResize="0"/>
          <p:nvPr/>
        </p:nvPicPr>
        <p:blipFill rotWithShape="1">
          <a:blip r:embed="rId3">
            <a:alphaModFix/>
          </a:blip>
          <a:srcRect/>
          <a:stretch/>
        </p:blipFill>
        <p:spPr>
          <a:xfrm>
            <a:off x="534010" y="3689716"/>
            <a:ext cx="2358074" cy="2358074"/>
          </a:xfrm>
          <a:prstGeom prst="rect">
            <a:avLst/>
          </a:prstGeom>
          <a:noFill/>
          <a:ln>
            <a:noFill/>
          </a:ln>
        </p:spPr>
      </p:pic>
      <p:pic>
        <p:nvPicPr>
          <p:cNvPr id="270" name="Google Shape;270;p105"/>
          <p:cNvPicPr preferRelativeResize="0"/>
          <p:nvPr/>
        </p:nvPicPr>
        <p:blipFill rotWithShape="1">
          <a:blip r:embed="rId4">
            <a:alphaModFix/>
          </a:blip>
          <a:srcRect/>
          <a:stretch/>
        </p:blipFill>
        <p:spPr>
          <a:xfrm>
            <a:off x="5975351" y="885620"/>
            <a:ext cx="4305299" cy="253919"/>
          </a:xfrm>
          <a:prstGeom prst="rect">
            <a:avLst/>
          </a:prstGeom>
          <a:noFill/>
          <a:ln>
            <a:noFill/>
          </a:ln>
        </p:spPr>
      </p:pic>
      <p:sp>
        <p:nvSpPr>
          <p:cNvPr id="271" name="Google Shape;271;p105"/>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Learning Objectives</a:t>
            </a:r>
            <a:endParaRPr sz="1400" b="0" i="0" u="none" strike="noStrike" cap="none">
              <a:solidFill>
                <a:srgbClr val="000000"/>
              </a:solidFill>
              <a:latin typeface="Arial"/>
              <a:ea typeface="Arial"/>
              <a:cs typeface="Arial"/>
              <a:sym typeface="Arial"/>
            </a:endParaRPr>
          </a:p>
        </p:txBody>
      </p:sp>
      <p:grpSp>
        <p:nvGrpSpPr>
          <p:cNvPr id="272" name="Google Shape;272;p105"/>
          <p:cNvGrpSpPr/>
          <p:nvPr/>
        </p:nvGrpSpPr>
        <p:grpSpPr>
          <a:xfrm>
            <a:off x="-6322" y="-31262"/>
            <a:ext cx="16256000" cy="130963"/>
            <a:chOff x="0" y="474414"/>
            <a:chExt cx="7908924" cy="61411"/>
          </a:xfrm>
        </p:grpSpPr>
        <p:sp>
          <p:nvSpPr>
            <p:cNvPr id="273" name="Google Shape;273;p105"/>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4" name="Google Shape;274;p105"/>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5" name="Google Shape;275;p105"/>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6" name="Google Shape;276;p105"/>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7" name="Google Shape;277;p105"/>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8" name="Google Shape;278;p105"/>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9" name="Google Shape;279;p105"/>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Objectives">
  <p:cSld name="2_Objectives">
    <p:spTree>
      <p:nvGrpSpPr>
        <p:cNvPr id="1" name="Shape 280"/>
        <p:cNvGrpSpPr/>
        <p:nvPr/>
      </p:nvGrpSpPr>
      <p:grpSpPr>
        <a:xfrm>
          <a:off x="0" y="0"/>
          <a:ext cx="0" cy="0"/>
          <a:chOff x="0" y="0"/>
          <a:chExt cx="0" cy="0"/>
        </a:xfrm>
      </p:grpSpPr>
      <p:pic>
        <p:nvPicPr>
          <p:cNvPr id="281" name="Google Shape;281;p10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82" name="Google Shape;282;p106"/>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83" name="Google Shape;283;p106"/>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4" name="Google Shape;284;p106"/>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5" name="Google Shape;285;p106"/>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6" name="Google Shape;286;p106"/>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87" name="Google Shape;287;p106"/>
          <p:cNvPicPr preferRelativeResize="0"/>
          <p:nvPr/>
        </p:nvPicPr>
        <p:blipFill rotWithShape="1">
          <a:blip r:embed="rId3">
            <a:alphaModFix/>
          </a:blip>
          <a:srcRect/>
          <a:stretch/>
        </p:blipFill>
        <p:spPr>
          <a:xfrm>
            <a:off x="6510683" y="885620"/>
            <a:ext cx="3234635" cy="253919"/>
          </a:xfrm>
          <a:prstGeom prst="rect">
            <a:avLst/>
          </a:prstGeom>
          <a:noFill/>
          <a:ln>
            <a:noFill/>
          </a:ln>
        </p:spPr>
      </p:pic>
      <p:sp>
        <p:nvSpPr>
          <p:cNvPr id="288" name="Google Shape;288;p106"/>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Concepts Covered</a:t>
            </a:r>
            <a:endParaRPr sz="1400" b="0" i="0" u="none" strike="noStrike" cap="none">
              <a:solidFill>
                <a:srgbClr val="000000"/>
              </a:solidFill>
              <a:latin typeface="Arial"/>
              <a:ea typeface="Arial"/>
              <a:cs typeface="Arial"/>
              <a:sym typeface="Arial"/>
            </a:endParaRPr>
          </a:p>
        </p:txBody>
      </p:sp>
      <p:pic>
        <p:nvPicPr>
          <p:cNvPr id="289" name="Google Shape;289;p106"/>
          <p:cNvPicPr preferRelativeResize="0"/>
          <p:nvPr/>
        </p:nvPicPr>
        <p:blipFill rotWithShape="1">
          <a:blip r:embed="rId4">
            <a:alphaModFix/>
          </a:blip>
          <a:srcRect/>
          <a:stretch/>
        </p:blipFill>
        <p:spPr>
          <a:xfrm>
            <a:off x="575515" y="3669771"/>
            <a:ext cx="2275064" cy="2275064"/>
          </a:xfrm>
          <a:prstGeom prst="rect">
            <a:avLst/>
          </a:prstGeom>
          <a:noFill/>
          <a:ln>
            <a:noFill/>
          </a:ln>
        </p:spPr>
      </p:pic>
      <p:grpSp>
        <p:nvGrpSpPr>
          <p:cNvPr id="290" name="Google Shape;290;p106"/>
          <p:cNvGrpSpPr/>
          <p:nvPr/>
        </p:nvGrpSpPr>
        <p:grpSpPr>
          <a:xfrm>
            <a:off x="-6322" y="-31262"/>
            <a:ext cx="16256000" cy="130963"/>
            <a:chOff x="0" y="474414"/>
            <a:chExt cx="7908924" cy="61411"/>
          </a:xfrm>
        </p:grpSpPr>
        <p:sp>
          <p:nvSpPr>
            <p:cNvPr id="291" name="Google Shape;291;p106"/>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2" name="Google Shape;292;p106"/>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3" name="Google Shape;293;p106"/>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4" name="Google Shape;294;p106"/>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5" name="Google Shape;295;p106"/>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6" name="Google Shape;296;p106"/>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7" name="Google Shape;297;p106"/>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98"/>
        <p:cNvGrpSpPr/>
        <p:nvPr/>
      </p:nvGrpSpPr>
      <p:grpSpPr>
        <a:xfrm>
          <a:off x="0" y="0"/>
          <a:ext cx="0" cy="0"/>
          <a:chOff x="0" y="0"/>
          <a:chExt cx="0" cy="0"/>
        </a:xfrm>
      </p:grpSpPr>
      <p:pic>
        <p:nvPicPr>
          <p:cNvPr id="299" name="Google Shape;299;p10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00" name="Google Shape;300;p107"/>
          <p:cNvSpPr txBox="1">
            <a:spLocks noGrp="1"/>
          </p:cNvSpPr>
          <p:nvPr>
            <p:ph type="title"/>
          </p:nvPr>
        </p:nvSpPr>
        <p:spPr>
          <a:xfrm>
            <a:off x="3079" y="319676"/>
            <a:ext cx="16258030" cy="665045"/>
          </a:xfrm>
          <a:prstGeom prst="rect">
            <a:avLst/>
          </a:prstGeom>
          <a:noFill/>
          <a:ln>
            <a:noFill/>
          </a:ln>
        </p:spPr>
        <p:txBody>
          <a:bodyPr spcFirstLastPara="1" wrap="square" lIns="91425" tIns="91425" rIns="91425" bIns="91425" anchor="ctr" anchorCtr="0">
            <a:normAutofit/>
          </a:bodyPr>
          <a:lstStyle>
            <a:lvl1pPr marR="0" lvl="0" algn="ctr">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01"/>
        <p:cNvGrpSpPr/>
        <p:nvPr/>
      </p:nvGrpSpPr>
      <p:grpSpPr>
        <a:xfrm>
          <a:off x="0" y="0"/>
          <a:ext cx="0" cy="0"/>
          <a:chOff x="0" y="0"/>
          <a:chExt cx="0" cy="0"/>
        </a:xfrm>
      </p:grpSpPr>
      <p:pic>
        <p:nvPicPr>
          <p:cNvPr id="302" name="Google Shape;302;p10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3" name="Google Shape;303;p10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4" name="Google Shape;304;p10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5" name="Google Shape;305;p10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06" name="Google Shape;306;p10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7" name="Google Shape;307;p10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08" name="Google Shape;308;p10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09" name="Google Shape;309;p10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0" name="Google Shape;310;p10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7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79"/>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Calibri"/>
              <a:ea typeface="Calibri"/>
              <a:cs typeface="Calibri"/>
              <a:sym typeface="Calibri"/>
            </a:endParaRPr>
          </a:p>
        </p:txBody>
      </p:sp>
      <p:pic>
        <p:nvPicPr>
          <p:cNvPr id="27" name="Google Shape;27;p79"/>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28" name="Google Shape;28;p79"/>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 name="Google Shape;29;p79"/>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 name="Google Shape;30;p79"/>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 name="Google Shape;31;p79"/>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11"/>
        <p:cNvGrpSpPr/>
        <p:nvPr/>
      </p:nvGrpSpPr>
      <p:grpSpPr>
        <a:xfrm>
          <a:off x="0" y="0"/>
          <a:ext cx="0" cy="0"/>
          <a:chOff x="0" y="0"/>
          <a:chExt cx="0" cy="0"/>
        </a:xfrm>
      </p:grpSpPr>
      <p:pic>
        <p:nvPicPr>
          <p:cNvPr id="312" name="Google Shape;312;p10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3" name="Google Shape;313;p10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4" name="Google Shape;314;p10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5" name="Google Shape;315;p10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6" name="Google Shape;316;p10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7" name="Google Shape;317;p10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8" name="Google Shape;318;p109"/>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19" name="Google Shape;319;p109"/>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20" name="Google Shape;320;p10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1" name="Google Shape;321;p10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22" name="Google Shape;322;p10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3" name="Google Shape;323;p109"/>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4" name="Google Shape;324;p109"/>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25"/>
        <p:cNvGrpSpPr/>
        <p:nvPr/>
      </p:nvGrpSpPr>
      <p:grpSpPr>
        <a:xfrm>
          <a:off x="0" y="0"/>
          <a:ext cx="0" cy="0"/>
          <a:chOff x="0" y="0"/>
          <a:chExt cx="0" cy="0"/>
        </a:xfrm>
      </p:grpSpPr>
      <p:pic>
        <p:nvPicPr>
          <p:cNvPr id="326" name="Google Shape;326;p11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7" name="Google Shape;327;p11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8" name="Google Shape;328;p11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9" name="Google Shape;329;p11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0" name="Google Shape;330;p11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1" name="Google Shape;331;p11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2" name="Google Shape;332;p11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3" name="Google Shape;333;p11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4" name="Google Shape;334;p11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5" name="Google Shape;335;p11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6" name="Google Shape;336;p11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7" name="Google Shape;337;p11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8" name="Google Shape;338;p11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9" name="Google Shape;339;p11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0" name="Google Shape;340;p110"/>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41"/>
        <p:cNvGrpSpPr/>
        <p:nvPr/>
      </p:nvGrpSpPr>
      <p:grpSpPr>
        <a:xfrm>
          <a:off x="0" y="0"/>
          <a:ext cx="0" cy="0"/>
          <a:chOff x="0" y="0"/>
          <a:chExt cx="0" cy="0"/>
        </a:xfrm>
      </p:grpSpPr>
      <p:pic>
        <p:nvPicPr>
          <p:cNvPr id="342" name="Google Shape;342;p11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3" name="Google Shape;343;p11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4" name="Google Shape;344;p111"/>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5" name="Google Shape;345;p11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6" name="Google Shape;346;p111"/>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7" name="Google Shape;347;p11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8" name="Google Shape;348;p111"/>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49" name="Google Shape;349;p111"/>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50" name="Google Shape;350;p111"/>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1" name="Google Shape;351;p11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2" name="Google Shape;352;p11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3" name="Google Shape;353;p11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54" name="Google Shape;354;p11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55" name="Google Shape;355;p111"/>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6" name="Google Shape;356;p111"/>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7" name="Google Shape;357;p111"/>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8" name="Google Shape;358;p111"/>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9" name="Google Shape;359;p111"/>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60" name="Google Shape;360;p111"/>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61"/>
        <p:cNvGrpSpPr/>
        <p:nvPr/>
      </p:nvGrpSpPr>
      <p:grpSpPr>
        <a:xfrm>
          <a:off x="0" y="0"/>
          <a:ext cx="0" cy="0"/>
          <a:chOff x="0" y="0"/>
          <a:chExt cx="0" cy="0"/>
        </a:xfrm>
      </p:grpSpPr>
      <p:pic>
        <p:nvPicPr>
          <p:cNvPr id="362" name="Google Shape;362;p112"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63" name="Google Shape;363;p11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64" name="Google Shape;364;p112"/>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365" name="Google Shape;365;p11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Calibri"/>
              <a:ea typeface="Calibri"/>
              <a:cs typeface="Calibri"/>
              <a:sym typeface="Calibri"/>
            </a:endParaRPr>
          </a:p>
        </p:txBody>
      </p:sp>
      <p:sp>
        <p:nvSpPr>
          <p:cNvPr id="366" name="Google Shape;366;p112"/>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7" name="Google Shape;367;p112"/>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8" name="Google Shape;368;p112"/>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9" name="Google Shape;369;p112"/>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70"/>
        <p:cNvGrpSpPr/>
        <p:nvPr/>
      </p:nvGrpSpPr>
      <p:grpSpPr>
        <a:xfrm>
          <a:off x="0" y="0"/>
          <a:ext cx="0" cy="0"/>
          <a:chOff x="0" y="0"/>
          <a:chExt cx="0" cy="0"/>
        </a:xfrm>
      </p:grpSpPr>
      <p:pic>
        <p:nvPicPr>
          <p:cNvPr id="371" name="Google Shape;371;p113"/>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372" name="Google Shape;372;p11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73" name="Google Shape;373;p11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74" name="Google Shape;374;p11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5" name="Google Shape;375;p11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ummary">
  <p:cSld name="1_Summary">
    <p:spTree>
      <p:nvGrpSpPr>
        <p:cNvPr id="1" name="Shape 376"/>
        <p:cNvGrpSpPr/>
        <p:nvPr/>
      </p:nvGrpSpPr>
      <p:grpSpPr>
        <a:xfrm>
          <a:off x="0" y="0"/>
          <a:ext cx="0" cy="0"/>
          <a:chOff x="0" y="0"/>
          <a:chExt cx="0" cy="0"/>
        </a:xfrm>
      </p:grpSpPr>
      <p:pic>
        <p:nvPicPr>
          <p:cNvPr id="377" name="Google Shape;377;p11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78" name="Google Shape;378;p114"/>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nvGrpSpPr>
          <p:cNvPr id="379" name="Google Shape;379;p114"/>
          <p:cNvGrpSpPr/>
          <p:nvPr/>
        </p:nvGrpSpPr>
        <p:grpSpPr>
          <a:xfrm>
            <a:off x="0" y="-4724"/>
            <a:ext cx="16256000" cy="195000"/>
            <a:chOff x="0" y="-4724"/>
            <a:chExt cx="16256000" cy="195000"/>
          </a:xfrm>
        </p:grpSpPr>
        <p:sp>
          <p:nvSpPr>
            <p:cNvPr id="380" name="Google Shape;380;p114"/>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1" name="Google Shape;381;p114"/>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dk1"/>
                </a:solidFill>
                <a:latin typeface="Open Sans"/>
                <a:ea typeface="Open Sans"/>
                <a:cs typeface="Open Sans"/>
                <a:sym typeface="Open Sans"/>
              </a:endParaRPr>
            </a:p>
          </p:txBody>
        </p:sp>
        <p:sp>
          <p:nvSpPr>
            <p:cNvPr id="382" name="Google Shape;382;p114"/>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3" name="Google Shape;383;p114"/>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4" name="Google Shape;384;p114"/>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5" name="Google Shape;385;p114"/>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6" name="Google Shape;386;p114"/>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grpSp>
      <p:pic>
        <p:nvPicPr>
          <p:cNvPr id="387" name="Google Shape;387;p114"/>
          <p:cNvPicPr preferRelativeResize="0"/>
          <p:nvPr/>
        </p:nvPicPr>
        <p:blipFill rotWithShape="1">
          <a:blip r:embed="rId3">
            <a:alphaModFix/>
          </a:blip>
          <a:srcRect/>
          <a:stretch/>
        </p:blipFill>
        <p:spPr>
          <a:xfrm>
            <a:off x="413251" y="2742873"/>
            <a:ext cx="2599593" cy="4642973"/>
          </a:xfrm>
          <a:prstGeom prst="rect">
            <a:avLst/>
          </a:prstGeom>
          <a:noFill/>
          <a:ln>
            <a:noFill/>
          </a:ln>
        </p:spPr>
      </p:pic>
      <p:sp>
        <p:nvSpPr>
          <p:cNvPr id="388" name="Google Shape;388;p114"/>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9" name="Google Shape;389;p114"/>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0" name="Google Shape;390;p114"/>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114"/>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2" name="Google Shape;392;p114"/>
          <p:cNvPicPr preferRelativeResize="0"/>
          <p:nvPr/>
        </p:nvPicPr>
        <p:blipFill rotWithShape="1">
          <a:blip r:embed="rId4">
            <a:alphaModFix/>
          </a:blip>
          <a:srcRect/>
          <a:stretch/>
        </p:blipFill>
        <p:spPr>
          <a:xfrm>
            <a:off x="6476720" y="885621"/>
            <a:ext cx="3359430" cy="253920"/>
          </a:xfrm>
          <a:prstGeom prst="rect">
            <a:avLst/>
          </a:prstGeom>
          <a:noFill/>
          <a:ln>
            <a:noFill/>
          </a:ln>
        </p:spPr>
      </p:pic>
      <p:sp>
        <p:nvSpPr>
          <p:cNvPr id="393" name="Google Shape;393;p114"/>
          <p:cNvSpPr txBox="1"/>
          <p:nvPr/>
        </p:nvSpPr>
        <p:spPr>
          <a:xfrm>
            <a:off x="0" y="415146"/>
            <a:ext cx="16256001"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3F3F3F"/>
                </a:solidFill>
                <a:latin typeface="Open Sans ExtraBold"/>
                <a:ea typeface="Open Sans ExtraBold"/>
                <a:cs typeface="Open Sans ExtraBold"/>
                <a:sym typeface="Open Sans ExtraBold"/>
              </a:rPr>
              <a:t>Key Takeaways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KC1">
  <p:cSld name="1_KC1">
    <p:spTree>
      <p:nvGrpSpPr>
        <p:cNvPr id="1" name="Shape 394"/>
        <p:cNvGrpSpPr/>
        <p:nvPr/>
      </p:nvGrpSpPr>
      <p:grpSpPr>
        <a:xfrm>
          <a:off x="0" y="0"/>
          <a:ext cx="0" cy="0"/>
          <a:chOff x="0" y="0"/>
          <a:chExt cx="0" cy="0"/>
        </a:xfrm>
      </p:grpSpPr>
      <p:sp>
        <p:nvSpPr>
          <p:cNvPr id="395" name="Google Shape;395;p115"/>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96" name="Google Shape;396;p115"/>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397" name="Google Shape;397;p115"/>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98" name="Google Shape;398;p115"/>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pic>
        <p:nvPicPr>
          <p:cNvPr id="399" name="Google Shape;399;p115"/>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400" name="Google Shape;400;p115"/>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
        <p:nvSpPr>
          <p:cNvPr id="401" name="Google Shape;401;p115"/>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02" name="Google Shape;402;p115"/>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03" name="Google Shape;403;p115"/>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c.</a:t>
            </a:r>
            <a:endParaRPr sz="1800" b="0" i="0" u="none" strike="noStrike" cap="none">
              <a:solidFill>
                <a:schemeClr val="dk1"/>
              </a:solidFill>
              <a:latin typeface="Calibri"/>
              <a:ea typeface="Calibri"/>
              <a:cs typeface="Calibri"/>
              <a:sym typeface="Calibri"/>
            </a:endParaRPr>
          </a:p>
        </p:txBody>
      </p:sp>
      <p:sp>
        <p:nvSpPr>
          <p:cNvPr id="404" name="Google Shape;404;p115"/>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d.</a:t>
            </a:r>
            <a:endParaRPr sz="1800" b="0" i="0" u="none" strike="noStrike" cap="none">
              <a:solidFill>
                <a:schemeClr val="dk1"/>
              </a:solidFill>
              <a:latin typeface="Calibri"/>
              <a:ea typeface="Calibri"/>
              <a:cs typeface="Calibri"/>
              <a:sym typeface="Calibri"/>
            </a:endParaRPr>
          </a:p>
        </p:txBody>
      </p:sp>
      <p:sp>
        <p:nvSpPr>
          <p:cNvPr id="405" name="Google Shape;405;p115"/>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6" name="Google Shape;406;p115"/>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7" name="Google Shape;407;p115"/>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8" name="Google Shape;408;p115"/>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09" name="Google Shape;409;p115"/>
          <p:cNvGrpSpPr/>
          <p:nvPr/>
        </p:nvGrpSpPr>
        <p:grpSpPr>
          <a:xfrm>
            <a:off x="-6322" y="-31264"/>
            <a:ext cx="16256000" cy="130964"/>
            <a:chOff x="0" y="474414"/>
            <a:chExt cx="7908925" cy="61412"/>
          </a:xfrm>
        </p:grpSpPr>
        <p:sp>
          <p:nvSpPr>
            <p:cNvPr id="410" name="Google Shape;410;p115"/>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1" name="Google Shape;411;p115"/>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2" name="Google Shape;412;p115"/>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3" name="Google Shape;413;p115"/>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4" name="Google Shape;414;p115"/>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5" name="Google Shape;415;p115"/>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6" name="Google Shape;416;p115"/>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sp>
        <p:nvSpPr>
          <p:cNvPr id="417" name="Google Shape;417;p115"/>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KC_1A">
  <p:cSld name="1_KC_1A">
    <p:spTree>
      <p:nvGrpSpPr>
        <p:cNvPr id="1" name="Shape 418"/>
        <p:cNvGrpSpPr/>
        <p:nvPr/>
      </p:nvGrpSpPr>
      <p:grpSpPr>
        <a:xfrm>
          <a:off x="0" y="0"/>
          <a:ext cx="0" cy="0"/>
          <a:chOff x="0" y="0"/>
          <a:chExt cx="0" cy="0"/>
        </a:xfrm>
      </p:grpSpPr>
      <p:sp>
        <p:nvSpPr>
          <p:cNvPr id="419" name="Google Shape;419;p116"/>
          <p:cNvSpPr/>
          <p:nvPr/>
        </p:nvSpPr>
        <p:spPr>
          <a:xfrm>
            <a:off x="0" y="6789112"/>
            <a:ext cx="16313154" cy="2354888"/>
          </a:xfrm>
          <a:prstGeom prst="rect">
            <a:avLst/>
          </a:prstGeom>
          <a:gradFill>
            <a:gsLst>
              <a:gs pos="0">
                <a:srgbClr val="EEEEEE"/>
              </a:gs>
              <a:gs pos="100000">
                <a:srgbClr val="D9D9D9"/>
              </a:gs>
            </a:gsLst>
            <a:lin ang="54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77"/>
              <a:buFont typeface="Calibri"/>
              <a:buNone/>
            </a:pPr>
            <a:endParaRPr sz="2877" b="0" i="0" u="none" strike="noStrike" cap="none">
              <a:solidFill>
                <a:srgbClr val="3F3F3F"/>
              </a:solidFill>
              <a:latin typeface="Arial"/>
              <a:ea typeface="Arial"/>
              <a:cs typeface="Arial"/>
              <a:sym typeface="Arial"/>
            </a:endParaRPr>
          </a:p>
        </p:txBody>
      </p:sp>
      <p:sp>
        <p:nvSpPr>
          <p:cNvPr id="420" name="Google Shape;420;p116"/>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21" name="Google Shape;421;p116"/>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422" name="Google Shape;422;p116"/>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23" name="Google Shape;423;p116"/>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sp>
        <p:nvSpPr>
          <p:cNvPr id="424" name="Google Shape;424;p116"/>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116"/>
          <p:cNvSpPr txBox="1"/>
          <p:nvPr/>
        </p:nvSpPr>
        <p:spPr>
          <a:xfrm>
            <a:off x="489441" y="687043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000"/>
              <a:buFont typeface="Open Sans"/>
              <a:buNone/>
            </a:pPr>
            <a:r>
              <a:rPr lang="en-US" sz="2000" b="0" i="0" u="none" strike="noStrike" cap="none">
                <a:solidFill>
                  <a:srgbClr val="3F3F3F"/>
                </a:solidFill>
                <a:latin typeface="Open Sans"/>
                <a:ea typeface="Open Sans"/>
                <a:cs typeface="Open Sans"/>
                <a:sym typeface="Open Sans"/>
              </a:rPr>
              <a:t>The correct answer is</a:t>
            </a:r>
            <a:endParaRPr sz="1800" b="0" i="0" u="none" strike="noStrike" cap="none">
              <a:solidFill>
                <a:schemeClr val="dk1"/>
              </a:solidFill>
              <a:latin typeface="Calibri"/>
              <a:ea typeface="Calibri"/>
              <a:cs typeface="Calibri"/>
              <a:sym typeface="Calibri"/>
            </a:endParaRPr>
          </a:p>
        </p:txBody>
      </p:sp>
      <p:cxnSp>
        <p:nvCxnSpPr>
          <p:cNvPr id="426" name="Google Shape;426;p116"/>
          <p:cNvCxnSpPr/>
          <p:nvPr/>
        </p:nvCxnSpPr>
        <p:spPr>
          <a:xfrm>
            <a:off x="396856" y="7371304"/>
            <a:ext cx="14514240" cy="0"/>
          </a:xfrm>
          <a:prstGeom prst="straightConnector1">
            <a:avLst/>
          </a:prstGeom>
          <a:noFill/>
          <a:ln w="12700" cap="flat" cmpd="sng">
            <a:solidFill>
              <a:schemeClr val="lt1"/>
            </a:solidFill>
            <a:prstDash val="solid"/>
            <a:round/>
            <a:headEnd type="none" w="sm" len="sm"/>
            <a:tailEnd type="none" w="sm" len="sm"/>
          </a:ln>
        </p:spPr>
      </p:cxnSp>
      <p:cxnSp>
        <p:nvCxnSpPr>
          <p:cNvPr id="427" name="Google Shape;427;p116"/>
          <p:cNvCxnSpPr/>
          <p:nvPr/>
        </p:nvCxnSpPr>
        <p:spPr>
          <a:xfrm>
            <a:off x="396854" y="7371304"/>
            <a:ext cx="15462286" cy="0"/>
          </a:xfrm>
          <a:prstGeom prst="straightConnector1">
            <a:avLst/>
          </a:prstGeom>
          <a:noFill/>
          <a:ln w="28575" cap="flat" cmpd="sng">
            <a:solidFill>
              <a:srgbClr val="CDCDCD"/>
            </a:solidFill>
            <a:prstDash val="solid"/>
            <a:round/>
            <a:headEnd type="none" w="sm" len="sm"/>
            <a:tailEnd type="none" w="sm" len="sm"/>
          </a:ln>
        </p:spPr>
      </p:cxnSp>
      <p:sp>
        <p:nvSpPr>
          <p:cNvPr id="428" name="Google Shape;428;p116"/>
          <p:cNvSpPr txBox="1">
            <a:spLocks noGrp="1"/>
          </p:cNvSpPr>
          <p:nvPr>
            <p:ph type="body" idx="3"/>
          </p:nvPr>
        </p:nvSpPr>
        <p:spPr>
          <a:xfrm>
            <a:off x="3662870"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800"/>
              <a:buNone/>
              <a:defRPr sz="20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29" name="Google Shape;429;p116"/>
          <p:cNvGrpSpPr/>
          <p:nvPr/>
        </p:nvGrpSpPr>
        <p:grpSpPr>
          <a:xfrm>
            <a:off x="-6322" y="-31264"/>
            <a:ext cx="16256000" cy="130964"/>
            <a:chOff x="0" y="474414"/>
            <a:chExt cx="7908925" cy="61412"/>
          </a:xfrm>
        </p:grpSpPr>
        <p:sp>
          <p:nvSpPr>
            <p:cNvPr id="430" name="Google Shape;430;p116"/>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1" name="Google Shape;431;p116"/>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2" name="Google Shape;432;p116"/>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3" name="Google Shape;433;p116"/>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4" name="Google Shape;434;p116"/>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5" name="Google Shape;435;p116"/>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6" name="Google Shape;436;p116"/>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pic>
        <p:nvPicPr>
          <p:cNvPr id="437" name="Google Shape;437;p116"/>
          <p:cNvPicPr preferRelativeResize="0"/>
          <p:nvPr/>
        </p:nvPicPr>
        <p:blipFill rotWithShape="1">
          <a:blip r:embed="rId2">
            <a:alphaModFix/>
          </a:blip>
          <a:srcRect t="90625"/>
          <a:stretch/>
        </p:blipFill>
        <p:spPr>
          <a:xfrm>
            <a:off x="293511" y="8286750"/>
            <a:ext cx="15668981" cy="857250"/>
          </a:xfrm>
          <a:prstGeom prst="rect">
            <a:avLst/>
          </a:prstGeom>
          <a:noFill/>
          <a:ln>
            <a:noFill/>
          </a:ln>
        </p:spPr>
      </p:pic>
      <p:sp>
        <p:nvSpPr>
          <p:cNvPr id="438" name="Google Shape;438;p116"/>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39" name="Google Shape;439;p116"/>
          <p:cNvPicPr preferRelativeResize="0"/>
          <p:nvPr/>
        </p:nvPicPr>
        <p:blipFill rotWithShape="1">
          <a:blip r:embed="rId3">
            <a:alphaModFix/>
          </a:blip>
          <a:srcRect/>
          <a:stretch/>
        </p:blipFill>
        <p:spPr>
          <a:xfrm>
            <a:off x="13872981" y="3839774"/>
            <a:ext cx="1969447" cy="1679647"/>
          </a:xfrm>
          <a:prstGeom prst="rect">
            <a:avLst/>
          </a:prstGeom>
          <a:noFill/>
          <a:ln>
            <a:noFill/>
          </a:ln>
        </p:spPr>
      </p:pic>
      <p:sp>
        <p:nvSpPr>
          <p:cNvPr id="440" name="Google Shape;440;p116"/>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41" name="Google Shape;441;p116"/>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42" name="Google Shape;442;p116"/>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3" name="Google Shape;443;p116"/>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4" name="Google Shape;444;p116"/>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2"/>
        <p:cNvGrpSpPr/>
        <p:nvPr/>
      </p:nvGrpSpPr>
      <p:grpSpPr>
        <a:xfrm>
          <a:off x="0" y="0"/>
          <a:ext cx="0" cy="0"/>
          <a:chOff x="0" y="0"/>
          <a:chExt cx="0" cy="0"/>
        </a:xfrm>
      </p:grpSpPr>
      <p:pic>
        <p:nvPicPr>
          <p:cNvPr id="43" name="Google Shape;43;p8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4" name="Google Shape;44;p82"/>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5" name="Google Shape;45;p8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6" name="Google Shape;46;p8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7416624"/>
      </p:ext>
    </p:extLst>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53"/>
        <p:cNvGrpSpPr/>
        <p:nvPr/>
      </p:nvGrpSpPr>
      <p:grpSpPr>
        <a:xfrm>
          <a:off x="0" y="0"/>
          <a:ext cx="0" cy="0"/>
          <a:chOff x="0" y="0"/>
          <a:chExt cx="0" cy="0"/>
        </a:xfrm>
      </p:grpSpPr>
      <p:pic>
        <p:nvPicPr>
          <p:cNvPr id="54" name="Google Shape;54;p8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5" name="Google Shape;55;p84"/>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56" name="Google Shape;56;p8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7" name="Google Shape;57;p8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8" name="Google Shape;58;p8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09028173"/>
      </p:ext>
    </p:extLst>
  </p:cSld>
  <p:clrMapOvr>
    <a:masterClrMapping/>
  </p:clrMapOvr>
  <p:extLst>
    <p:ext uri="{DCECCB84-F9BA-43D5-87BE-67443E8EF086}">
      <p15:sldGuideLst xmlns:p15="http://schemas.microsoft.com/office/powerpoint/2012/main">
        <p15:guide id="1" orient="horz" pos="2880">
          <p15:clr>
            <a:srgbClr val="FBAE40"/>
          </p15:clr>
        </p15:guide>
        <p15:guide id="2" pos="70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8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p8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p8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333"/>
              </a:spcBef>
              <a:spcAft>
                <a:spcPts val="0"/>
              </a:spcAft>
              <a:buClr>
                <a:schemeClr val="lt1"/>
              </a:buClr>
              <a:buSzPts val="2800"/>
              <a:buFont typeface="Arial"/>
              <a:buNone/>
              <a:defRPr sz="28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8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8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1"/>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59"/>
        <p:cNvGrpSpPr/>
        <p:nvPr/>
      </p:nvGrpSpPr>
      <p:grpSpPr>
        <a:xfrm>
          <a:off x="0" y="0"/>
          <a:ext cx="0" cy="0"/>
          <a:chOff x="0" y="0"/>
          <a:chExt cx="0" cy="0"/>
        </a:xfrm>
      </p:grpSpPr>
      <p:pic>
        <p:nvPicPr>
          <p:cNvPr id="60" name="Google Shape;60;p8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8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85"/>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3"/>
        <p:cNvGrpSpPr/>
        <p:nvPr/>
      </p:nvGrpSpPr>
      <p:grpSpPr>
        <a:xfrm>
          <a:off x="0" y="0"/>
          <a:ext cx="0" cy="0"/>
          <a:chOff x="0" y="0"/>
          <a:chExt cx="0" cy="0"/>
        </a:xfrm>
      </p:grpSpPr>
      <p:pic>
        <p:nvPicPr>
          <p:cNvPr id="64" name="Google Shape;64;p8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5" name="Google Shape;65;p8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6" name="Google Shape;66;p8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7" name="Google Shape;67;p8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8" name="Google Shape;68;p8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9" name="Google Shape;69;p8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0" name="Google Shape;70;p8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 name="Google Shape;71;p86"/>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2" name="Google Shape;72;p86"/>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3" name="Google Shape;73;p8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4" name="Google Shape;74;p8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5" name="Google Shape;75;p8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6" name="Google Shape;76;p86"/>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7"/>
        <p:cNvGrpSpPr/>
        <p:nvPr/>
      </p:nvGrpSpPr>
      <p:grpSpPr>
        <a:xfrm>
          <a:off x="0" y="0"/>
          <a:ext cx="0" cy="0"/>
          <a:chOff x="0" y="0"/>
          <a:chExt cx="0" cy="0"/>
        </a:xfrm>
      </p:grpSpPr>
      <p:pic>
        <p:nvPicPr>
          <p:cNvPr id="78" name="Google Shape;78;p8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9" name="Google Shape;79;p8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0" name="Google Shape;80;p87"/>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1" name="Google Shape;81;p8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2" name="Google Shape;82;p87"/>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3" name="Google Shape;83;p87"/>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4" name="Google Shape;84;p87"/>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85" name="Google Shape;85;p87"/>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86" name="Google Shape;86;p87"/>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7" name="Google Shape;87;p8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8" name="Google Shape;88;p8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9" name="Google Shape;89;p8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0" name="Google Shape;90;p8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1" name="Google Shape;91;p87"/>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2" name="Google Shape;92;p87"/>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3" name="Google Shape;93;p87"/>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4" name="Google Shape;94;p87"/>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95"/>
        <p:cNvGrpSpPr/>
        <p:nvPr/>
      </p:nvGrpSpPr>
      <p:grpSpPr>
        <a:xfrm>
          <a:off x="0" y="0"/>
          <a:ext cx="0" cy="0"/>
          <a:chOff x="0" y="0"/>
          <a:chExt cx="0" cy="0"/>
        </a:xfrm>
      </p:grpSpPr>
      <p:pic>
        <p:nvPicPr>
          <p:cNvPr id="96" name="Google Shape;96;p88"/>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97" name="Google Shape;97;p8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8" name="Google Shape;98;p88"/>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99" name="Google Shape;99;p88"/>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88"/>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6"/>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6"/>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7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9.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9.sv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6.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36.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30.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comments" Target="../comments/comment1.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36.pn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570.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6.png"/><Relationship Id="rId21" Type="http://schemas.openxmlformats.org/officeDocument/2006/relationships/image" Target="../media/image36.png"/><Relationship Id="rId7" Type="http://schemas.openxmlformats.org/officeDocument/2006/relationships/image" Target="../media/image630.png"/><Relationship Id="rId12" Type="http://schemas.openxmlformats.org/officeDocument/2006/relationships/image" Target="../media/image680.png"/><Relationship Id="rId17" Type="http://schemas.openxmlformats.org/officeDocument/2006/relationships/image" Target="../media/image73.png"/><Relationship Id="rId2" Type="http://schemas.openxmlformats.org/officeDocument/2006/relationships/notesSlide" Target="../notesSlides/notesSlide38.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openxmlformats.org/officeDocument/2006/relationships/image" Target="../media/image71.png"/><Relationship Id="rId10" Type="http://schemas.openxmlformats.org/officeDocument/2006/relationships/image" Target="../media/image660.png"/><Relationship Id="rId19" Type="http://schemas.openxmlformats.org/officeDocument/2006/relationships/image" Target="../media/image75.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70.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6.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40.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113.png"/><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115.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5.xml"/><Relationship Id="rId5" Type="http://schemas.openxmlformats.org/officeDocument/2006/relationships/image" Target="../media/image115.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None/>
            </a:pPr>
            <a:r>
              <a:rPr lang="en-US" dirty="0"/>
              <a:t>Deep Learning</a:t>
            </a:r>
            <a:endParaRPr dirty="0"/>
          </a:p>
        </p:txBody>
      </p:sp>
      <p:cxnSp>
        <p:nvCxnSpPr>
          <p:cNvPr id="3" name="Connector: Curved 2">
            <a:extLst>
              <a:ext uri="{FF2B5EF4-FFF2-40B4-BE49-F238E27FC236}">
                <a16:creationId xmlns:a16="http://schemas.microsoft.com/office/drawing/2014/main" id="{B37E8A77-4FF2-4EA1-8C89-01BB4CB49433}"/>
              </a:ext>
            </a:extLst>
          </p:cNvPr>
          <p:cNvCxnSpPr>
            <a:cxnSpLocks/>
          </p:cNvCxnSpPr>
          <p:nvPr/>
        </p:nvCxnSpPr>
        <p:spPr>
          <a:xfrm rot="5400000" flipH="1" flipV="1">
            <a:off x="3285817" y="6712360"/>
            <a:ext cx="342900" cy="82345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dirty="0">
                <a:latin typeface="Open Sans ExtraBold"/>
                <a:ea typeface="Open Sans ExtraBold"/>
                <a:cs typeface="Open Sans ExtraBold"/>
                <a:sym typeface="Open Sans ExtraBold"/>
              </a:rPr>
              <a:t>Sequential Data: Solution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663949" y="780887"/>
            <a:ext cx="7042132"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5"/>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9"/>
              <a:ext cx="12559914" cy="425179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An RNN has a mechanism that can handle a sequential dataset.</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4" name="Group 23">
            <a:extLst>
              <a:ext uri="{FF2B5EF4-FFF2-40B4-BE49-F238E27FC236}">
                <a16:creationId xmlns:a16="http://schemas.microsoft.com/office/drawing/2014/main" id="{50399857-6625-4111-BF03-A9EEFCA026F8}"/>
              </a:ext>
            </a:extLst>
          </p:cNvPr>
          <p:cNvGrpSpPr/>
          <p:nvPr/>
        </p:nvGrpSpPr>
        <p:grpSpPr>
          <a:xfrm>
            <a:off x="2578987" y="3287667"/>
            <a:ext cx="10002516" cy="3857919"/>
            <a:chOff x="1989052" y="3597383"/>
            <a:chExt cx="10002516" cy="3857919"/>
          </a:xfrm>
        </p:grpSpPr>
        <p:grpSp>
          <p:nvGrpSpPr>
            <p:cNvPr id="4" name="Group 3">
              <a:extLst>
                <a:ext uri="{FF2B5EF4-FFF2-40B4-BE49-F238E27FC236}">
                  <a16:creationId xmlns:a16="http://schemas.microsoft.com/office/drawing/2014/main" id="{688297B2-C743-4060-BDC6-732BC097F9A3}"/>
                </a:ext>
              </a:extLst>
            </p:cNvPr>
            <p:cNvGrpSpPr/>
            <p:nvPr/>
          </p:nvGrpSpPr>
          <p:grpSpPr>
            <a:xfrm>
              <a:off x="1989052" y="3597383"/>
              <a:ext cx="3433963" cy="1949234"/>
              <a:chOff x="6339825" y="3597383"/>
              <a:chExt cx="3433963" cy="1949234"/>
            </a:xfrm>
          </p:grpSpPr>
          <p:pic>
            <p:nvPicPr>
              <p:cNvPr id="110" name="Picture 109">
                <a:extLst>
                  <a:ext uri="{FF2B5EF4-FFF2-40B4-BE49-F238E27FC236}">
                    <a16:creationId xmlns:a16="http://schemas.microsoft.com/office/drawing/2014/main" id="{E35D4C11-AB5B-4A9B-AE43-5E4F71E7DAEF}"/>
                  </a:ext>
                </a:extLst>
              </p:cNvPr>
              <p:cNvPicPr>
                <a:picLocks noChangeAspect="1"/>
              </p:cNvPicPr>
              <p:nvPr/>
            </p:nvPicPr>
            <p:blipFill>
              <a:blip r:embed="rId4"/>
              <a:stretch>
                <a:fillRect/>
              </a:stretch>
            </p:blipFill>
            <p:spPr>
              <a:xfrm>
                <a:off x="6339825" y="3597383"/>
                <a:ext cx="3007389" cy="1949234"/>
              </a:xfrm>
              <a:prstGeom prst="rect">
                <a:avLst/>
              </a:prstGeom>
            </p:spPr>
          </p:pic>
          <p:sp>
            <p:nvSpPr>
              <p:cNvPr id="79" name="Rectangle 78">
                <a:extLst>
                  <a:ext uri="{FF2B5EF4-FFF2-40B4-BE49-F238E27FC236}">
                    <a16:creationId xmlns:a16="http://schemas.microsoft.com/office/drawing/2014/main" id="{BC56EA65-F605-472F-802A-078E7959E24E}"/>
                  </a:ext>
                </a:extLst>
              </p:cNvPr>
              <p:cNvSpPr/>
              <p:nvPr/>
            </p:nvSpPr>
            <p:spPr>
              <a:xfrm>
                <a:off x="7422863" y="3945335"/>
                <a:ext cx="1603149" cy="287452"/>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Arrow: U-Turn 1">
                <a:extLst>
                  <a:ext uri="{FF2B5EF4-FFF2-40B4-BE49-F238E27FC236}">
                    <a16:creationId xmlns:a16="http://schemas.microsoft.com/office/drawing/2014/main" id="{A10D1F85-4CD4-44C2-B081-FD34C861CAD2}"/>
                  </a:ext>
                </a:extLst>
              </p:cNvPr>
              <p:cNvSpPr/>
              <p:nvPr/>
            </p:nvSpPr>
            <p:spPr>
              <a:xfrm rot="5400000">
                <a:off x="9150196" y="4077928"/>
                <a:ext cx="394035" cy="309717"/>
              </a:xfrm>
              <a:prstGeom prst="uturnArrow">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80" name="Graphic 79" descr="Sun">
                <a:extLst>
                  <a:ext uri="{FF2B5EF4-FFF2-40B4-BE49-F238E27FC236}">
                    <a16:creationId xmlns:a16="http://schemas.microsoft.com/office/drawing/2014/main" id="{2462C1BB-02D9-400B-B45E-A9658B714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213" y="3662486"/>
                <a:ext cx="426575" cy="426575"/>
              </a:xfrm>
              <a:prstGeom prst="rect">
                <a:avLst/>
              </a:prstGeom>
            </p:spPr>
          </p:pic>
        </p:grpSp>
        <p:cxnSp>
          <p:nvCxnSpPr>
            <p:cNvPr id="6" name="Straight Arrow Connector 5">
              <a:extLst>
                <a:ext uri="{FF2B5EF4-FFF2-40B4-BE49-F238E27FC236}">
                  <a16:creationId xmlns:a16="http://schemas.microsoft.com/office/drawing/2014/main" id="{DFDBC2CD-9D6E-4182-8C9B-B84A8DD8926D}"/>
                </a:ext>
              </a:extLst>
            </p:cNvPr>
            <p:cNvCxnSpPr/>
            <p:nvPr/>
          </p:nvCxnSpPr>
          <p:spPr>
            <a:xfrm>
              <a:off x="5309419" y="4689987"/>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D32D6D-AA05-42BF-8A88-1ECFF9DB4130}"/>
                </a:ext>
              </a:extLst>
            </p:cNvPr>
            <p:cNvSpPr/>
            <p:nvPr/>
          </p:nvSpPr>
          <p:spPr>
            <a:xfrm>
              <a:off x="7050858" y="3768218"/>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16" name="Straight Arrow Connector 15">
              <a:extLst>
                <a:ext uri="{FF2B5EF4-FFF2-40B4-BE49-F238E27FC236}">
                  <a16:creationId xmlns:a16="http://schemas.microsoft.com/office/drawing/2014/main" id="{5A4D744A-017D-447B-9752-0CA1D379BBF8}"/>
                </a:ext>
              </a:extLst>
            </p:cNvPr>
            <p:cNvCxnSpPr/>
            <p:nvPr/>
          </p:nvCxnSpPr>
          <p:spPr>
            <a:xfrm>
              <a:off x="10266006" y="4689986"/>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BF8D9B7-6EBF-4EEB-B638-01AD3D627604}"/>
                </a:ext>
              </a:extLst>
            </p:cNvPr>
            <p:cNvCxnSpPr/>
            <p:nvPr/>
          </p:nvCxnSpPr>
          <p:spPr>
            <a:xfrm>
              <a:off x="6636774" y="5546617"/>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B47DFB-F851-4A2A-BBF3-BB498769B856}"/>
                </a:ext>
              </a:extLst>
            </p:cNvPr>
            <p:cNvCxnSpPr/>
            <p:nvPr/>
          </p:nvCxnSpPr>
          <p:spPr>
            <a:xfrm>
              <a:off x="10266006" y="5546617"/>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822C2B-23B8-46F0-A9EE-F5398B98A50D}"/>
                </a:ext>
              </a:extLst>
            </p:cNvPr>
            <p:cNvCxnSpPr/>
            <p:nvPr/>
          </p:nvCxnSpPr>
          <p:spPr>
            <a:xfrm>
              <a:off x="6636774" y="5546617"/>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A297D-EC58-4241-8176-CFD3B849E5B2}"/>
                </a:ext>
              </a:extLst>
            </p:cNvPr>
            <p:cNvCxnSpPr/>
            <p:nvPr/>
          </p:nvCxnSpPr>
          <p:spPr>
            <a:xfrm>
              <a:off x="6636774" y="6533535"/>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B9A83B-E81C-44E0-A50A-4181F45E6DBC}"/>
                </a:ext>
              </a:extLst>
            </p:cNvPr>
            <p:cNvCxnSpPr/>
            <p:nvPr/>
          </p:nvCxnSpPr>
          <p:spPr>
            <a:xfrm>
              <a:off x="10618839" y="5546617"/>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9226A0-ECE0-4C5A-B861-54DF6A2B1797}"/>
                </a:ext>
              </a:extLst>
            </p:cNvPr>
            <p:cNvSpPr txBox="1"/>
            <p:nvPr/>
          </p:nvSpPr>
          <p:spPr>
            <a:xfrm>
              <a:off x="5592694" y="4214360"/>
              <a:ext cx="1173621"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in</a:t>
              </a:r>
            </a:p>
          </p:txBody>
        </p:sp>
        <p:sp>
          <p:nvSpPr>
            <p:cNvPr id="29" name="TextBox 28">
              <a:extLst>
                <a:ext uri="{FF2B5EF4-FFF2-40B4-BE49-F238E27FC236}">
                  <a16:creationId xmlns:a16="http://schemas.microsoft.com/office/drawing/2014/main" id="{BBD72D41-6F3D-4401-979C-1E27F1C39006}"/>
                </a:ext>
              </a:extLst>
            </p:cNvPr>
            <p:cNvSpPr txBox="1"/>
            <p:nvPr/>
          </p:nvSpPr>
          <p:spPr>
            <a:xfrm>
              <a:off x="10408324" y="4238570"/>
              <a:ext cx="1440926"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out</a:t>
              </a:r>
            </a:p>
          </p:txBody>
        </p:sp>
        <p:sp>
          <p:nvSpPr>
            <p:cNvPr id="30" name="TextBox 29">
              <a:extLst>
                <a:ext uri="{FF2B5EF4-FFF2-40B4-BE49-F238E27FC236}">
                  <a16:creationId xmlns:a16="http://schemas.microsoft.com/office/drawing/2014/main" id="{62FBD4A7-B5FA-4E2E-9A6D-998CF1A3508B}"/>
                </a:ext>
              </a:extLst>
            </p:cNvPr>
            <p:cNvSpPr txBox="1"/>
            <p:nvPr/>
          </p:nvSpPr>
          <p:spPr>
            <a:xfrm>
              <a:off x="7345655" y="6685861"/>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spTree>
    <p:extLst>
      <p:ext uri="{BB962C8B-B14F-4D97-AF65-F5344CB8AC3E}">
        <p14:creationId xmlns:p14="http://schemas.microsoft.com/office/powerpoint/2010/main" val="208953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RNN Model</a:t>
            </a:r>
            <a:endParaRPr dirty="0"/>
          </a:p>
        </p:txBody>
      </p:sp>
    </p:spTree>
    <p:extLst>
      <p:ext uri="{BB962C8B-B14F-4D97-AF65-F5344CB8AC3E}">
        <p14:creationId xmlns:p14="http://schemas.microsoft.com/office/powerpoint/2010/main" val="1636704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RNN Model</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5"/>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468938" y="5790417"/>
              <a:ext cx="13254212" cy="425179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RNN remembers the analysis done </a:t>
              </a:r>
              <a:r>
                <a:rPr lang="en-US" altLang="en-US" sz="2200" dirty="0" err="1">
                  <a:solidFill>
                    <a:schemeClr val="tx1">
                      <a:lumMod val="65000"/>
                      <a:lumOff val="35000"/>
                    </a:schemeClr>
                  </a:solidFill>
                  <a:latin typeface="Open Sans" panose="020B0604020202020204"/>
                </a:rPr>
                <a:t>upto</a:t>
              </a:r>
              <a:r>
                <a:rPr lang="en-US" altLang="en-US" sz="2200" dirty="0">
                  <a:solidFill>
                    <a:schemeClr val="tx1">
                      <a:lumMod val="65000"/>
                      <a:lumOff val="35000"/>
                    </a:schemeClr>
                  </a:solidFill>
                  <a:latin typeface="Open Sans" panose="020B0604020202020204"/>
                </a:rPr>
                <a:t> a given point by maintaining a </a:t>
              </a:r>
              <a:r>
                <a:rPr lang="en-US" altLang="en-US" sz="2200" b="1" dirty="0">
                  <a:solidFill>
                    <a:schemeClr val="tx1">
                      <a:lumMod val="65000"/>
                      <a:lumOff val="35000"/>
                    </a:schemeClr>
                  </a:solidFill>
                  <a:latin typeface="Open Sans" panose="020B0604020202020204"/>
                </a:rPr>
                <a:t>state</a:t>
              </a:r>
              <a:r>
                <a:rPr lang="en-US" altLang="en-US" sz="2200" dirty="0">
                  <a:solidFill>
                    <a:schemeClr val="tx1">
                      <a:lumMod val="65000"/>
                      <a:lumOff val="35000"/>
                    </a:schemeClr>
                  </a:solidFill>
                  <a:latin typeface="Open Sans" panose="020B0604020202020204"/>
                </a:rPr>
                <a:t>.</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3" name="Group 2">
            <a:extLst>
              <a:ext uri="{FF2B5EF4-FFF2-40B4-BE49-F238E27FC236}">
                <a16:creationId xmlns:a16="http://schemas.microsoft.com/office/drawing/2014/main" id="{83638536-2375-4C15-9A13-C8A50792B374}"/>
              </a:ext>
            </a:extLst>
          </p:cNvPr>
          <p:cNvGrpSpPr/>
          <p:nvPr/>
        </p:nvGrpSpPr>
        <p:grpSpPr>
          <a:xfrm>
            <a:off x="4843940" y="3060296"/>
            <a:ext cx="6682149" cy="3687084"/>
            <a:chOff x="5899354" y="3458502"/>
            <a:chExt cx="6682149" cy="3687084"/>
          </a:xfrm>
        </p:grpSpPr>
        <p:cxnSp>
          <p:nvCxnSpPr>
            <p:cNvPr id="6" name="Straight Arrow Connector 5">
              <a:extLst>
                <a:ext uri="{FF2B5EF4-FFF2-40B4-BE49-F238E27FC236}">
                  <a16:creationId xmlns:a16="http://schemas.microsoft.com/office/drawing/2014/main" id="{DFDBC2CD-9D6E-4182-8C9B-B84A8DD8926D}"/>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D32D6D-AA05-42BF-8A88-1ECFF9DB4130}"/>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16" name="Straight Arrow Connector 15">
              <a:extLst>
                <a:ext uri="{FF2B5EF4-FFF2-40B4-BE49-F238E27FC236}">
                  <a16:creationId xmlns:a16="http://schemas.microsoft.com/office/drawing/2014/main" id="{5A4D744A-017D-447B-9752-0CA1D379BBF8}"/>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BF8D9B7-6EBF-4EEB-B638-01AD3D627604}"/>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B47DFB-F851-4A2A-BBF3-BB498769B856}"/>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822C2B-23B8-46F0-A9EE-F5398B98A50D}"/>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A297D-EC58-4241-8176-CFD3B849E5B2}"/>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B9A83B-E81C-44E0-A50A-4181F45E6DBC}"/>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9226A0-ECE0-4C5A-B861-54DF6A2B1797}"/>
                </a:ext>
              </a:extLst>
            </p:cNvPr>
            <p:cNvSpPr txBox="1"/>
            <p:nvPr/>
          </p:nvSpPr>
          <p:spPr>
            <a:xfrm>
              <a:off x="6182629" y="3904644"/>
              <a:ext cx="1173621"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in</a:t>
              </a:r>
            </a:p>
          </p:txBody>
        </p:sp>
        <p:sp>
          <p:nvSpPr>
            <p:cNvPr id="29" name="TextBox 28">
              <a:extLst>
                <a:ext uri="{FF2B5EF4-FFF2-40B4-BE49-F238E27FC236}">
                  <a16:creationId xmlns:a16="http://schemas.microsoft.com/office/drawing/2014/main" id="{BBD72D41-6F3D-4401-979C-1E27F1C39006}"/>
                </a:ext>
              </a:extLst>
            </p:cNvPr>
            <p:cNvSpPr txBox="1"/>
            <p:nvPr/>
          </p:nvSpPr>
          <p:spPr>
            <a:xfrm>
              <a:off x="10998259" y="3928854"/>
              <a:ext cx="1440926"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out</a:t>
              </a:r>
            </a:p>
          </p:txBody>
        </p:sp>
        <p:sp>
          <p:nvSpPr>
            <p:cNvPr id="30" name="TextBox 29">
              <a:extLst>
                <a:ext uri="{FF2B5EF4-FFF2-40B4-BE49-F238E27FC236}">
                  <a16:creationId xmlns:a16="http://schemas.microsoft.com/office/drawing/2014/main" id="{62FBD4A7-B5FA-4E2E-9A6D-998CF1A3508B}"/>
                </a:ext>
              </a:extLst>
            </p:cNvPr>
            <p:cNvSpPr txBox="1"/>
            <p:nvPr/>
          </p:nvSpPr>
          <p:spPr>
            <a:xfrm>
              <a:off x="7935590" y="6376145"/>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grpSp>
        <p:nvGrpSpPr>
          <p:cNvPr id="25" name="Google Shape;1259;p41">
            <a:extLst>
              <a:ext uri="{FF2B5EF4-FFF2-40B4-BE49-F238E27FC236}">
                <a16:creationId xmlns:a16="http://schemas.microsoft.com/office/drawing/2014/main" id="{8FAB95A5-6EA1-45E4-A3C2-931B2C8F88F2}"/>
              </a:ext>
            </a:extLst>
          </p:cNvPr>
          <p:cNvGrpSpPr/>
          <p:nvPr/>
        </p:nvGrpSpPr>
        <p:grpSpPr>
          <a:xfrm>
            <a:off x="2094349" y="7848795"/>
            <a:ext cx="12421857" cy="704849"/>
            <a:chOff x="2189494" y="8088281"/>
            <a:chExt cx="12421857" cy="704849"/>
          </a:xfrm>
        </p:grpSpPr>
        <p:pic>
          <p:nvPicPr>
            <p:cNvPr id="26" name="Google Shape;1260;p41" descr="Right pointing backhand index">
              <a:extLst>
                <a:ext uri="{FF2B5EF4-FFF2-40B4-BE49-F238E27FC236}">
                  <a16:creationId xmlns:a16="http://schemas.microsoft.com/office/drawing/2014/main" id="{60656B18-E465-4D98-8A04-841B0EB856FF}"/>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7" name="Google Shape;1261;p41">
              <a:extLst>
                <a:ext uri="{FF2B5EF4-FFF2-40B4-BE49-F238E27FC236}">
                  <a16:creationId xmlns:a16="http://schemas.microsoft.com/office/drawing/2014/main" id="{7728C632-D894-4B2E-97CB-2BEE4A3DE1F7}"/>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You can think of the </a:t>
              </a:r>
              <a:r>
                <a:rPr lang="en-US" sz="2200" b="1" dirty="0">
                  <a:solidFill>
                    <a:srgbClr val="595959"/>
                  </a:solidFill>
                  <a:latin typeface="Open Sans"/>
                  <a:ea typeface="Open Sans"/>
                  <a:cs typeface="Open Sans"/>
                  <a:sym typeface="Open Sans"/>
                </a:rPr>
                <a:t>state</a:t>
              </a:r>
              <a:r>
                <a:rPr lang="en-US" sz="2200" dirty="0">
                  <a:solidFill>
                    <a:srgbClr val="595959"/>
                  </a:solidFill>
                  <a:latin typeface="Open Sans"/>
                  <a:ea typeface="Open Sans"/>
                  <a:cs typeface="Open Sans"/>
                  <a:sym typeface="Open Sans"/>
                </a:rPr>
                <a:t> as the </a:t>
              </a:r>
              <a:r>
                <a:rPr lang="en-US" sz="2200" b="1" dirty="0">
                  <a:solidFill>
                    <a:srgbClr val="595959"/>
                  </a:solidFill>
                  <a:latin typeface="Open Sans"/>
                  <a:ea typeface="Open Sans"/>
                  <a:cs typeface="Open Sans"/>
                  <a:sym typeface="Open Sans"/>
                </a:rPr>
                <a:t>memory</a:t>
              </a:r>
              <a:r>
                <a:rPr lang="en-US" sz="2200" dirty="0">
                  <a:solidFill>
                    <a:srgbClr val="595959"/>
                  </a:solidFill>
                  <a:latin typeface="Open Sans"/>
                  <a:ea typeface="Open Sans"/>
                  <a:cs typeface="Open Sans"/>
                  <a:sym typeface="Open Sans"/>
                </a:rPr>
                <a:t> of RNN which recurs into the net with each new input.</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2665937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RNN: Working</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5"/>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468938" y="5790417"/>
              <a:ext cx="13254212" cy="425179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first data point flows into the network as input data, denoted as x.</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7" name="Group 46">
            <a:extLst>
              <a:ext uri="{FF2B5EF4-FFF2-40B4-BE49-F238E27FC236}">
                <a16:creationId xmlns:a16="http://schemas.microsoft.com/office/drawing/2014/main" id="{008BCE74-827C-4C7E-8B44-8CE613D55632}"/>
              </a:ext>
            </a:extLst>
          </p:cNvPr>
          <p:cNvGrpSpPr/>
          <p:nvPr/>
        </p:nvGrpSpPr>
        <p:grpSpPr>
          <a:xfrm>
            <a:off x="1828799" y="2780076"/>
            <a:ext cx="12401436" cy="5684642"/>
            <a:chOff x="884903" y="2780076"/>
            <a:chExt cx="12401436" cy="5684642"/>
          </a:xfrm>
        </p:grpSpPr>
        <p:grpSp>
          <p:nvGrpSpPr>
            <p:cNvPr id="19" name="Group 18">
              <a:extLst>
                <a:ext uri="{FF2B5EF4-FFF2-40B4-BE49-F238E27FC236}">
                  <a16:creationId xmlns:a16="http://schemas.microsoft.com/office/drawing/2014/main" id="{D9C179FE-7AF6-45CB-B7A4-75FB27C26A55}"/>
                </a:ext>
              </a:extLst>
            </p:cNvPr>
            <p:cNvGrpSpPr/>
            <p:nvPr/>
          </p:nvGrpSpPr>
          <p:grpSpPr>
            <a:xfrm>
              <a:off x="1430834" y="2780076"/>
              <a:ext cx="11855505" cy="4685863"/>
              <a:chOff x="-183086" y="3060296"/>
              <a:chExt cx="11855505" cy="4685863"/>
            </a:xfrm>
          </p:grpSpPr>
          <p:grpSp>
            <p:nvGrpSpPr>
              <p:cNvPr id="3" name="Group 2">
                <a:extLst>
                  <a:ext uri="{FF2B5EF4-FFF2-40B4-BE49-F238E27FC236}">
                    <a16:creationId xmlns:a16="http://schemas.microsoft.com/office/drawing/2014/main" id="{83638536-2375-4C15-9A13-C8A50792B374}"/>
                  </a:ext>
                </a:extLst>
              </p:cNvPr>
              <p:cNvGrpSpPr/>
              <p:nvPr/>
            </p:nvGrpSpPr>
            <p:grpSpPr>
              <a:xfrm>
                <a:off x="4843940" y="3060296"/>
                <a:ext cx="6682149" cy="3687084"/>
                <a:chOff x="5899354" y="3458502"/>
                <a:chExt cx="6682149" cy="3687084"/>
              </a:xfrm>
            </p:grpSpPr>
            <p:cxnSp>
              <p:nvCxnSpPr>
                <p:cNvPr id="6" name="Straight Arrow Connector 5">
                  <a:extLst>
                    <a:ext uri="{FF2B5EF4-FFF2-40B4-BE49-F238E27FC236}">
                      <a16:creationId xmlns:a16="http://schemas.microsoft.com/office/drawing/2014/main" id="{DFDBC2CD-9D6E-4182-8C9B-B84A8DD8926D}"/>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D32D6D-AA05-42BF-8A88-1ECFF9DB4130}"/>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16" name="Straight Arrow Connector 15">
                  <a:extLst>
                    <a:ext uri="{FF2B5EF4-FFF2-40B4-BE49-F238E27FC236}">
                      <a16:creationId xmlns:a16="http://schemas.microsoft.com/office/drawing/2014/main" id="{5A4D744A-017D-447B-9752-0CA1D379BBF8}"/>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BF8D9B7-6EBF-4EEB-B638-01AD3D627604}"/>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B47DFB-F851-4A2A-BBF3-BB498769B856}"/>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822C2B-23B8-46F0-A9EE-F5398B98A50D}"/>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A297D-EC58-4241-8176-CFD3B849E5B2}"/>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B9A83B-E81C-44E0-A50A-4181F45E6DBC}"/>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2FBD4A7-B5FA-4E2E-9A6D-998CF1A3508B}"/>
                    </a:ext>
                  </a:extLst>
                </p:cNvPr>
                <p:cNvSpPr txBox="1"/>
                <p:nvPr/>
              </p:nvSpPr>
              <p:spPr>
                <a:xfrm>
                  <a:off x="7935590" y="6376145"/>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grpSp>
            <p:nvGrpSpPr>
              <p:cNvPr id="4" name="Group 3">
                <a:extLst>
                  <a:ext uri="{FF2B5EF4-FFF2-40B4-BE49-F238E27FC236}">
                    <a16:creationId xmlns:a16="http://schemas.microsoft.com/office/drawing/2014/main" id="{F436DE56-E27E-4378-8C9C-FE167B5FFF56}"/>
                  </a:ext>
                </a:extLst>
              </p:cNvPr>
              <p:cNvGrpSpPr/>
              <p:nvPr/>
            </p:nvGrpSpPr>
            <p:grpSpPr>
              <a:xfrm>
                <a:off x="1469770" y="3243422"/>
                <a:ext cx="3007389" cy="1949234"/>
                <a:chOff x="1705743" y="3243422"/>
                <a:chExt cx="3007389" cy="1949234"/>
              </a:xfrm>
            </p:grpSpPr>
            <p:pic>
              <p:nvPicPr>
                <p:cNvPr id="24" name="Picture 23">
                  <a:extLst>
                    <a:ext uri="{FF2B5EF4-FFF2-40B4-BE49-F238E27FC236}">
                      <a16:creationId xmlns:a16="http://schemas.microsoft.com/office/drawing/2014/main" id="{C8168670-B778-4A85-8FB1-3653D91C689C}"/>
                    </a:ext>
                  </a:extLst>
                </p:cNvPr>
                <p:cNvPicPr>
                  <a:picLocks noChangeAspect="1"/>
                </p:cNvPicPr>
                <p:nvPr/>
              </p:nvPicPr>
              <p:blipFill>
                <a:blip r:embed="rId4"/>
                <a:stretch>
                  <a:fillRect/>
                </a:stretch>
              </p:blipFill>
              <p:spPr>
                <a:xfrm>
                  <a:off x="1705743" y="3243422"/>
                  <a:ext cx="3007389" cy="1949234"/>
                </a:xfrm>
                <a:prstGeom prst="rect">
                  <a:avLst/>
                </a:prstGeom>
              </p:spPr>
            </p:pic>
            <p:sp>
              <p:nvSpPr>
                <p:cNvPr id="2" name="Rectangle 1">
                  <a:extLst>
                    <a:ext uri="{FF2B5EF4-FFF2-40B4-BE49-F238E27FC236}">
                      <a16:creationId xmlns:a16="http://schemas.microsoft.com/office/drawing/2014/main" id="{CFEFDAD0-C8C8-4C0F-B0FF-4CC852B9EA17}"/>
                    </a:ext>
                  </a:extLst>
                </p:cNvPr>
                <p:cNvSpPr/>
                <p:nvPr/>
              </p:nvSpPr>
              <p:spPr>
                <a:xfrm>
                  <a:off x="2684206" y="3243422"/>
                  <a:ext cx="1755058" cy="347443"/>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extBox 4">
                <a:extLst>
                  <a:ext uri="{FF2B5EF4-FFF2-40B4-BE49-F238E27FC236}">
                    <a16:creationId xmlns:a16="http://schemas.microsoft.com/office/drawing/2014/main" id="{F46B8926-3E31-4415-A436-40ABC36122BB}"/>
                  </a:ext>
                </a:extLst>
              </p:cNvPr>
              <p:cNvSpPr txBox="1"/>
              <p:nvPr/>
            </p:nvSpPr>
            <p:spPr>
              <a:xfrm>
                <a:off x="4799056" y="4084675"/>
                <a:ext cx="141064"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BB250C-AA62-49D2-812D-97C148D43C66}"/>
                      </a:ext>
                    </a:extLst>
                  </p:cNvPr>
                  <p:cNvSpPr txBox="1"/>
                  <p:nvPr/>
                </p:nvSpPr>
                <p:spPr>
                  <a:xfrm>
                    <a:off x="5428627" y="3556722"/>
                    <a:ext cx="41992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𝑥</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8" name="TextBox 7">
                    <a:extLst>
                      <a:ext uri="{FF2B5EF4-FFF2-40B4-BE49-F238E27FC236}">
                        <a16:creationId xmlns:a16="http://schemas.microsoft.com/office/drawing/2014/main" id="{0EBB250C-AA62-49D2-812D-97C148D43C66}"/>
                      </a:ext>
                    </a:extLst>
                  </p:cNvPr>
                  <p:cNvSpPr txBox="1">
                    <a:spLocks noRot="1" noChangeAspect="1" noMove="1" noResize="1" noEditPoints="1" noAdjustHandles="1" noChangeArrowheads="1" noChangeShapeType="1" noTextEdit="1"/>
                  </p:cNvSpPr>
                  <p:nvPr/>
                </p:nvSpPr>
                <p:spPr>
                  <a:xfrm>
                    <a:off x="5428627" y="3556722"/>
                    <a:ext cx="419923" cy="338554"/>
                  </a:xfrm>
                  <a:prstGeom prst="rect">
                    <a:avLst/>
                  </a:prstGeom>
                  <a:blipFill>
                    <a:blip r:embed="rId5"/>
                    <a:stretch>
                      <a:fillRect l="-14493" b="-89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3D4D661-C9E1-47F1-83B6-81A90A267324}"/>
                      </a:ext>
                    </a:extLst>
                  </p:cNvPr>
                  <p:cNvSpPr txBox="1"/>
                  <p:nvPr/>
                </p:nvSpPr>
                <p:spPr>
                  <a:xfrm>
                    <a:off x="6061043" y="4402287"/>
                    <a:ext cx="44922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h</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8" name="TextBox 27">
                    <a:extLst>
                      <a:ext uri="{FF2B5EF4-FFF2-40B4-BE49-F238E27FC236}">
                        <a16:creationId xmlns:a16="http://schemas.microsoft.com/office/drawing/2014/main" id="{73D4D661-C9E1-47F1-83B6-81A90A267324}"/>
                      </a:ext>
                    </a:extLst>
                  </p:cNvPr>
                  <p:cNvSpPr txBox="1">
                    <a:spLocks noRot="1" noChangeAspect="1" noMove="1" noResize="1" noEditPoints="1" noAdjustHandles="1" noChangeArrowheads="1" noChangeShapeType="1" noTextEdit="1"/>
                  </p:cNvSpPr>
                  <p:nvPr/>
                </p:nvSpPr>
                <p:spPr>
                  <a:xfrm>
                    <a:off x="6061043" y="4402287"/>
                    <a:ext cx="449226" cy="338554"/>
                  </a:xfrm>
                  <a:prstGeom prst="rect">
                    <a:avLst/>
                  </a:prstGeom>
                  <a:blipFill>
                    <a:blip r:embed="rId6"/>
                    <a:stretch>
                      <a:fillRect l="-13514" r="-4054" b="-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41508E8-B348-4AF9-9841-FD49A376CF75}"/>
                      </a:ext>
                    </a:extLst>
                  </p:cNvPr>
                  <p:cNvSpPr txBox="1"/>
                  <p:nvPr/>
                </p:nvSpPr>
                <p:spPr>
                  <a:xfrm>
                    <a:off x="5518972" y="4805762"/>
                    <a:ext cx="603691" cy="364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h</m:t>
                              </m:r>
                            </m:e>
                            <m:sub>
                              <m:r>
                                <a:rPr lang="en-IN" sz="2200" b="0" i="1" smtClean="0">
                                  <a:solidFill>
                                    <a:schemeClr val="tx1">
                                      <a:lumMod val="65000"/>
                                      <a:lumOff val="35000"/>
                                    </a:schemeClr>
                                  </a:solidFill>
                                  <a:latin typeface="Cambria Math" panose="02040503050406030204" pitchFamily="18" charset="0"/>
                                </a:rPr>
                                <m:t>𝑝𝑟𝑣</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31" name="TextBox 30">
                    <a:extLst>
                      <a:ext uri="{FF2B5EF4-FFF2-40B4-BE49-F238E27FC236}">
                        <a16:creationId xmlns:a16="http://schemas.microsoft.com/office/drawing/2014/main" id="{B41508E8-B348-4AF9-9841-FD49A376CF75}"/>
                      </a:ext>
                    </a:extLst>
                  </p:cNvPr>
                  <p:cNvSpPr txBox="1">
                    <a:spLocks noRot="1" noChangeAspect="1" noMove="1" noResize="1" noEditPoints="1" noAdjustHandles="1" noChangeArrowheads="1" noChangeShapeType="1" noTextEdit="1"/>
                  </p:cNvSpPr>
                  <p:nvPr/>
                </p:nvSpPr>
                <p:spPr>
                  <a:xfrm>
                    <a:off x="5518972" y="4805762"/>
                    <a:ext cx="603691" cy="364652"/>
                  </a:xfrm>
                  <a:prstGeom prst="rect">
                    <a:avLst/>
                  </a:prstGeom>
                  <a:blipFill>
                    <a:blip r:embed="rId7"/>
                    <a:stretch>
                      <a:fillRect l="-11111" r="-3030" b="-18333"/>
                    </a:stretch>
                  </a:blipFill>
                </p:spPr>
                <p:txBody>
                  <a:bodyPr/>
                  <a:lstStyle/>
                  <a:p>
                    <a:r>
                      <a:rPr lang="en-IN">
                        <a:noFill/>
                      </a:rPr>
                      <a:t> </a:t>
                    </a:r>
                  </a:p>
                </p:txBody>
              </p:sp>
            </mc:Fallback>
          </mc:AlternateContent>
          <p:cxnSp>
            <p:nvCxnSpPr>
              <p:cNvPr id="15" name="Straight Arrow Connector 14">
                <a:extLst>
                  <a:ext uri="{FF2B5EF4-FFF2-40B4-BE49-F238E27FC236}">
                    <a16:creationId xmlns:a16="http://schemas.microsoft.com/office/drawing/2014/main" id="{A48A91A0-32F9-4A2E-AB21-2B37CC360435}"/>
                  </a:ext>
                </a:extLst>
              </p:cNvPr>
              <p:cNvCxnSpPr>
                <a:cxnSpLocks/>
              </p:cNvCxnSpPr>
              <p:nvPr/>
            </p:nvCxnSpPr>
            <p:spPr>
              <a:xfrm flipH="1">
                <a:off x="3519549" y="5179143"/>
                <a:ext cx="1909079" cy="1748060"/>
              </a:xfrm>
              <a:prstGeom prst="straightConnector1">
                <a:avLst/>
              </a:prstGeom>
              <a:ln>
                <a:solidFill>
                  <a:srgbClr val="0284EF"/>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2AA7D6-4CA0-412C-960F-A48E98EC9A43}"/>
                  </a:ext>
                </a:extLst>
              </p:cNvPr>
              <p:cNvSpPr txBox="1"/>
              <p:nvPr/>
            </p:nvSpPr>
            <p:spPr>
              <a:xfrm>
                <a:off x="-183086" y="6976718"/>
                <a:ext cx="3982063" cy="769441"/>
              </a:xfrm>
              <a:prstGeom prst="rect">
                <a:avLst/>
              </a:prstGeom>
              <a:noFill/>
            </p:spPr>
            <p:txBody>
              <a:bodyPr wrap="square" rtlCol="0">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Previous state received by the hidden units</a:t>
                </a:r>
              </a:p>
            </p:txBody>
          </p:sp>
          <p:sp>
            <p:nvSpPr>
              <p:cNvPr id="32" name="TextBox 31">
                <a:extLst>
                  <a:ext uri="{FF2B5EF4-FFF2-40B4-BE49-F238E27FC236}">
                    <a16:creationId xmlns:a16="http://schemas.microsoft.com/office/drawing/2014/main" id="{3DDBAE6F-57A4-475A-84B7-CA4A5387A6E6}"/>
                  </a:ext>
                </a:extLst>
              </p:cNvPr>
              <p:cNvSpPr txBox="1"/>
              <p:nvPr/>
            </p:nvSpPr>
            <p:spPr>
              <a:xfrm>
                <a:off x="11512119" y="4048762"/>
                <a:ext cx="160300"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Y</a:t>
                </a:r>
              </a:p>
            </p:txBody>
          </p:sp>
        </p:grpSp>
        <p:cxnSp>
          <p:nvCxnSpPr>
            <p:cNvPr id="33" name="Straight Arrow Connector 32">
              <a:extLst>
                <a:ext uri="{FF2B5EF4-FFF2-40B4-BE49-F238E27FC236}">
                  <a16:creationId xmlns:a16="http://schemas.microsoft.com/office/drawing/2014/main" id="{EAF7FFE7-0F3C-4EEF-A87A-A5364F770356}"/>
                </a:ext>
              </a:extLst>
            </p:cNvPr>
            <p:cNvCxnSpPr>
              <a:cxnSpLocks/>
            </p:cNvCxnSpPr>
            <p:nvPr/>
          </p:nvCxnSpPr>
          <p:spPr>
            <a:xfrm flipH="1">
              <a:off x="7084260" y="3615056"/>
              <a:ext cx="48633" cy="402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7A9B09C-CE86-4480-9A39-3E8AABA63D7A}"/>
                </a:ext>
              </a:extLst>
            </p:cNvPr>
            <p:cNvSpPr txBox="1"/>
            <p:nvPr/>
          </p:nvSpPr>
          <p:spPr>
            <a:xfrm>
              <a:off x="5141860" y="7695277"/>
              <a:ext cx="3982063" cy="769441"/>
            </a:xfrm>
            <a:prstGeom prst="rect">
              <a:avLst/>
            </a:prstGeom>
            <a:noFill/>
          </p:spPr>
          <p:txBody>
            <a:bodyPr wrap="square" rtlCol="0">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Weight matrix between input and hidden units</a:t>
              </a:r>
            </a:p>
          </p:txBody>
        </p:sp>
        <p:cxnSp>
          <p:nvCxnSpPr>
            <p:cNvPr id="39" name="Connector: Curved 38">
              <a:extLst>
                <a:ext uri="{FF2B5EF4-FFF2-40B4-BE49-F238E27FC236}">
                  <a16:creationId xmlns:a16="http://schemas.microsoft.com/office/drawing/2014/main" id="{D78B7C7E-D834-45A2-973A-7366A47D41F6}"/>
                </a:ext>
              </a:extLst>
            </p:cNvPr>
            <p:cNvCxnSpPr>
              <a:cxnSpLocks/>
              <a:stCxn id="28" idx="1"/>
            </p:cNvCxnSpPr>
            <p:nvPr/>
          </p:nvCxnSpPr>
          <p:spPr>
            <a:xfrm rot="10800000" flipV="1">
              <a:off x="4062153" y="4291344"/>
              <a:ext cx="3612810" cy="1542010"/>
            </a:xfrm>
            <a:prstGeom prst="curvedConnector3">
              <a:avLst>
                <a:gd name="adj1" fmla="val 44285"/>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444CA24-BEA7-4F68-9DE6-34F9BD837674}"/>
                </a:ext>
              </a:extLst>
            </p:cNvPr>
            <p:cNvSpPr txBox="1"/>
            <p:nvPr/>
          </p:nvSpPr>
          <p:spPr>
            <a:xfrm>
              <a:off x="884903" y="5266833"/>
              <a:ext cx="3223676" cy="1107996"/>
            </a:xfrm>
            <a:prstGeom prst="rect">
              <a:avLst/>
            </a:prstGeom>
            <a:noFill/>
          </p:spPr>
          <p:txBody>
            <a:bodyPr wrap="square" rtlCol="0">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Weights are multiplied by the previously hidden state</a:t>
              </a:r>
            </a:p>
          </p:txBody>
        </p:sp>
      </p:grpSp>
    </p:spTree>
    <p:extLst>
      <p:ext uri="{BB962C8B-B14F-4D97-AF65-F5344CB8AC3E}">
        <p14:creationId xmlns:p14="http://schemas.microsoft.com/office/powerpoint/2010/main" val="2994483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RNN: Working</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5"/>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468938" y="5790417"/>
              <a:ext cx="13254212" cy="425179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Two values are calculated in the hidden layer as shown below:</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sp>
        <p:nvSpPr>
          <p:cNvPr id="29" name="Oval 28">
            <a:extLst>
              <a:ext uri="{FF2B5EF4-FFF2-40B4-BE49-F238E27FC236}">
                <a16:creationId xmlns:a16="http://schemas.microsoft.com/office/drawing/2014/main" id="{353FA4ED-514D-4A96-A87E-0601CDEACA09}"/>
              </a:ext>
            </a:extLst>
          </p:cNvPr>
          <p:cNvSpPr/>
          <p:nvPr/>
        </p:nvSpPr>
        <p:spPr>
          <a:xfrm>
            <a:off x="6404363" y="2811228"/>
            <a:ext cx="4185588" cy="4185589"/>
          </a:xfrm>
          <a:prstGeom prst="ellipse">
            <a:avLst/>
          </a:prstGeom>
          <a:solidFill>
            <a:srgbClr val="FF8966"/>
          </a:solidFill>
          <a:ln w="19050" cap="flat" cmpd="sng" algn="ctr">
            <a:noFill/>
            <a:prstDash val="solid"/>
          </a:ln>
          <a:effectLst/>
        </p:spPr>
        <p:txBody>
          <a:bodyPr rtlCol="0" anchor="ctr"/>
          <a:lstStyle/>
          <a:p>
            <a:pPr algn="ctr" defTabSz="914217">
              <a:defRPr/>
            </a:pPr>
            <a:endParaRPr lang="en-US" sz="1800" kern="0" dirty="0">
              <a:solidFill>
                <a:prstClr val="white"/>
              </a:solidFill>
              <a:latin typeface="Calibri"/>
            </a:endParaRPr>
          </a:p>
        </p:txBody>
      </p:sp>
      <p:sp>
        <p:nvSpPr>
          <p:cNvPr id="33" name="TextBox 32">
            <a:extLst>
              <a:ext uri="{FF2B5EF4-FFF2-40B4-BE49-F238E27FC236}">
                <a16:creationId xmlns:a16="http://schemas.microsoft.com/office/drawing/2014/main" id="{32288AF4-1E95-41C6-8487-87958EBD8543}"/>
              </a:ext>
            </a:extLst>
          </p:cNvPr>
          <p:cNvSpPr txBox="1"/>
          <p:nvPr/>
        </p:nvSpPr>
        <p:spPr>
          <a:xfrm>
            <a:off x="11328853" y="4473135"/>
            <a:ext cx="2382656" cy="1107996"/>
          </a:xfrm>
          <a:prstGeom prst="rect">
            <a:avLst/>
          </a:prstGeom>
          <a:noFill/>
        </p:spPr>
        <p:txBody>
          <a:bodyPr wrap="square" numCol="1" spcCol="640080" rtlCol="0">
            <a:spAutoFit/>
          </a:bodyPr>
          <a:lstStyle/>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output of the network is denoted as y</a:t>
            </a:r>
          </a:p>
        </p:txBody>
      </p:sp>
      <p:grpSp>
        <p:nvGrpSpPr>
          <p:cNvPr id="34" name="Group 33">
            <a:extLst>
              <a:ext uri="{FF2B5EF4-FFF2-40B4-BE49-F238E27FC236}">
                <a16:creationId xmlns:a16="http://schemas.microsoft.com/office/drawing/2014/main" id="{8EBB4DEF-6AB6-411B-B916-912574DA6AF1}"/>
              </a:ext>
            </a:extLst>
          </p:cNvPr>
          <p:cNvGrpSpPr/>
          <p:nvPr/>
        </p:nvGrpSpPr>
        <p:grpSpPr>
          <a:xfrm>
            <a:off x="6404363" y="2811228"/>
            <a:ext cx="4710539" cy="4185589"/>
            <a:chOff x="6187236" y="2762742"/>
            <a:chExt cx="4711357" cy="4186316"/>
          </a:xfrm>
        </p:grpSpPr>
        <p:sp>
          <p:nvSpPr>
            <p:cNvPr id="35" name="Arc 34">
              <a:extLst>
                <a:ext uri="{FF2B5EF4-FFF2-40B4-BE49-F238E27FC236}">
                  <a16:creationId xmlns:a16="http://schemas.microsoft.com/office/drawing/2014/main" id="{1A27B16C-9FB7-46F5-83EA-5DC86F59810B}"/>
                </a:ext>
              </a:extLst>
            </p:cNvPr>
            <p:cNvSpPr/>
            <p:nvPr/>
          </p:nvSpPr>
          <p:spPr>
            <a:xfrm>
              <a:off x="6187236" y="2762742"/>
              <a:ext cx="4186315" cy="4186316"/>
            </a:xfrm>
            <a:prstGeom prst="arc">
              <a:avLst>
                <a:gd name="adj1" fmla="val 19354005"/>
                <a:gd name="adj2" fmla="val 2259154"/>
              </a:avLst>
            </a:prstGeom>
            <a:noFill/>
            <a:ln w="76200" cap="flat" cmpd="sng" algn="ctr">
              <a:solidFill>
                <a:srgbClr val="5EB9C2"/>
              </a:solidFill>
              <a:prstDash val="solid"/>
            </a:ln>
            <a:effectLst/>
          </p:spPr>
          <p:txBody>
            <a:bodyPr rtlCol="0" anchor="ctr"/>
            <a:lstStyle/>
            <a:p>
              <a:pPr algn="ctr" defTabSz="914217">
                <a:defRPr/>
              </a:pPr>
              <a:endParaRPr lang="en-US" sz="1800" kern="0" dirty="0">
                <a:solidFill>
                  <a:srgbClr val="44494E"/>
                </a:solidFill>
                <a:latin typeface="Calibri"/>
              </a:endParaRPr>
            </a:p>
          </p:txBody>
        </p:sp>
        <p:sp>
          <p:nvSpPr>
            <p:cNvPr id="36" name="Oval 35">
              <a:extLst>
                <a:ext uri="{FF2B5EF4-FFF2-40B4-BE49-F238E27FC236}">
                  <a16:creationId xmlns:a16="http://schemas.microsoft.com/office/drawing/2014/main" id="{E1308E84-FB4A-4BD8-AD33-12169E08019A}"/>
                </a:ext>
              </a:extLst>
            </p:cNvPr>
            <p:cNvSpPr/>
            <p:nvPr/>
          </p:nvSpPr>
          <p:spPr>
            <a:xfrm>
              <a:off x="9841444" y="4327325"/>
              <a:ext cx="1057149" cy="1057151"/>
            </a:xfrm>
            <a:prstGeom prst="ellipse">
              <a:avLst/>
            </a:prstGeom>
            <a:solidFill>
              <a:srgbClr val="5EB9C2"/>
            </a:solidFill>
            <a:ln w="25400" cap="flat" cmpd="sng" algn="ctr">
              <a:noFill/>
              <a:prstDash val="solid"/>
            </a:ln>
            <a:effectLst/>
          </p:spPr>
          <p:txBody>
            <a:bodyPr rtlCol="0" anchor="ctr"/>
            <a:lstStyle/>
            <a:p>
              <a:pPr algn="ctr" defTabSz="914217">
                <a:defRPr/>
              </a:pPr>
              <a:endParaRPr lang="en-US" sz="1800" kern="0" dirty="0">
                <a:solidFill>
                  <a:prstClr val="white"/>
                </a:solidFill>
                <a:latin typeface="Calibri"/>
              </a:endParaRPr>
            </a:p>
          </p:txBody>
        </p:sp>
      </p:grpSp>
      <p:sp>
        <p:nvSpPr>
          <p:cNvPr id="37" name="TextBox 36">
            <a:extLst>
              <a:ext uri="{FF2B5EF4-FFF2-40B4-BE49-F238E27FC236}">
                <a16:creationId xmlns:a16="http://schemas.microsoft.com/office/drawing/2014/main" id="{87422CD1-8D08-4360-8D6D-B224063619C5}"/>
              </a:ext>
            </a:extLst>
          </p:cNvPr>
          <p:cNvSpPr txBox="1"/>
          <p:nvPr/>
        </p:nvSpPr>
        <p:spPr>
          <a:xfrm>
            <a:off x="3097162" y="4180747"/>
            <a:ext cx="2568300" cy="1785104"/>
          </a:xfrm>
          <a:prstGeom prst="rect">
            <a:avLst/>
          </a:prstGeom>
          <a:noFill/>
        </p:spPr>
        <p:txBody>
          <a:bodyPr wrap="square" numCol="1" spcCol="640080" rtlCol="0">
            <a:spAutoFit/>
          </a:bodyPr>
          <a:lstStyle/>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new or updated state, denoted as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h_new</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used for the next data point</a:t>
            </a:r>
          </a:p>
        </p:txBody>
      </p:sp>
      <p:grpSp>
        <p:nvGrpSpPr>
          <p:cNvPr id="38" name="Group 37">
            <a:extLst>
              <a:ext uri="{FF2B5EF4-FFF2-40B4-BE49-F238E27FC236}">
                <a16:creationId xmlns:a16="http://schemas.microsoft.com/office/drawing/2014/main" id="{982DC501-52C8-4FE6-9E25-9A1ED11A07C6}"/>
              </a:ext>
            </a:extLst>
          </p:cNvPr>
          <p:cNvGrpSpPr/>
          <p:nvPr/>
        </p:nvGrpSpPr>
        <p:grpSpPr>
          <a:xfrm>
            <a:off x="5879413" y="2811228"/>
            <a:ext cx="4710540" cy="4185589"/>
            <a:chOff x="5662193" y="2762742"/>
            <a:chExt cx="4711358" cy="4186316"/>
          </a:xfrm>
        </p:grpSpPr>
        <p:sp>
          <p:nvSpPr>
            <p:cNvPr id="39" name="Arc 38">
              <a:extLst>
                <a:ext uri="{FF2B5EF4-FFF2-40B4-BE49-F238E27FC236}">
                  <a16:creationId xmlns:a16="http://schemas.microsoft.com/office/drawing/2014/main" id="{34E6069C-254C-45A1-BDC4-9A3F91B8FF6A}"/>
                </a:ext>
              </a:extLst>
            </p:cNvPr>
            <p:cNvSpPr/>
            <p:nvPr/>
          </p:nvSpPr>
          <p:spPr>
            <a:xfrm flipH="1">
              <a:off x="6187236" y="2762742"/>
              <a:ext cx="4186315" cy="4186316"/>
            </a:xfrm>
            <a:prstGeom prst="arc">
              <a:avLst>
                <a:gd name="adj1" fmla="val 19354005"/>
                <a:gd name="adj2" fmla="val 2259154"/>
              </a:avLst>
            </a:prstGeom>
            <a:noFill/>
            <a:ln w="76200" cap="flat" cmpd="sng" algn="ctr">
              <a:solidFill>
                <a:srgbClr val="A4E062"/>
              </a:solidFill>
              <a:prstDash val="solid"/>
            </a:ln>
            <a:effectLst/>
          </p:spPr>
          <p:txBody>
            <a:bodyPr rtlCol="0" anchor="ctr"/>
            <a:lstStyle/>
            <a:p>
              <a:pPr algn="ctr" defTabSz="914217">
                <a:defRPr/>
              </a:pPr>
              <a:endParaRPr lang="en-US" sz="1800" kern="0" dirty="0">
                <a:solidFill>
                  <a:srgbClr val="44494E"/>
                </a:solidFill>
                <a:latin typeface="Calibri"/>
              </a:endParaRPr>
            </a:p>
          </p:txBody>
        </p:sp>
        <p:sp>
          <p:nvSpPr>
            <p:cNvPr id="40" name="Oval 39">
              <a:extLst>
                <a:ext uri="{FF2B5EF4-FFF2-40B4-BE49-F238E27FC236}">
                  <a16:creationId xmlns:a16="http://schemas.microsoft.com/office/drawing/2014/main" id="{76A3EF34-05C7-4351-98D2-8BA289426005}"/>
                </a:ext>
              </a:extLst>
            </p:cNvPr>
            <p:cNvSpPr/>
            <p:nvPr/>
          </p:nvSpPr>
          <p:spPr>
            <a:xfrm flipH="1">
              <a:off x="5662193" y="4327325"/>
              <a:ext cx="1057150" cy="1057151"/>
            </a:xfrm>
            <a:prstGeom prst="ellipse">
              <a:avLst/>
            </a:prstGeom>
            <a:solidFill>
              <a:srgbClr val="A4E062"/>
            </a:solidFill>
            <a:ln w="25400" cap="flat" cmpd="sng" algn="ctr">
              <a:noFill/>
              <a:prstDash val="solid"/>
            </a:ln>
            <a:effectLst/>
          </p:spPr>
          <p:txBody>
            <a:bodyPr rtlCol="0" anchor="ctr"/>
            <a:lstStyle/>
            <a:p>
              <a:pPr algn="ctr" defTabSz="914217">
                <a:defRPr/>
              </a:pPr>
              <a:endParaRPr lang="en-US" sz="1800" kern="0" dirty="0">
                <a:solidFill>
                  <a:prstClr val="white"/>
                </a:solidFill>
                <a:latin typeface="Calibri"/>
              </a:endParaRPr>
            </a:p>
          </p:txBody>
        </p:sp>
      </p:grpSp>
    </p:spTree>
    <p:extLst>
      <p:ext uri="{BB962C8B-B14F-4D97-AF65-F5344CB8AC3E}">
        <p14:creationId xmlns:p14="http://schemas.microsoft.com/office/powerpoint/2010/main" val="1722056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RNN: Working</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63" name="Group 62">
            <a:extLst>
              <a:ext uri="{FF2B5EF4-FFF2-40B4-BE49-F238E27FC236}">
                <a16:creationId xmlns:a16="http://schemas.microsoft.com/office/drawing/2014/main" id="{3DC50917-1AAA-4A05-A792-47134F9D18CF}"/>
              </a:ext>
            </a:extLst>
          </p:cNvPr>
          <p:cNvGrpSpPr/>
          <p:nvPr/>
        </p:nvGrpSpPr>
        <p:grpSpPr>
          <a:xfrm>
            <a:off x="1476116" y="1998424"/>
            <a:ext cx="12797190" cy="4798276"/>
            <a:chOff x="2243032" y="2780076"/>
            <a:chExt cx="12797190" cy="4798276"/>
          </a:xfrm>
        </p:grpSpPr>
        <p:grpSp>
          <p:nvGrpSpPr>
            <p:cNvPr id="61" name="Group 60">
              <a:extLst>
                <a:ext uri="{FF2B5EF4-FFF2-40B4-BE49-F238E27FC236}">
                  <a16:creationId xmlns:a16="http://schemas.microsoft.com/office/drawing/2014/main" id="{C298BCD1-BAFE-4A0D-8C69-829A593D1263}"/>
                </a:ext>
              </a:extLst>
            </p:cNvPr>
            <p:cNvGrpSpPr/>
            <p:nvPr/>
          </p:nvGrpSpPr>
          <p:grpSpPr>
            <a:xfrm>
              <a:off x="2243032" y="2780076"/>
              <a:ext cx="12797190" cy="4798276"/>
              <a:chOff x="3083690" y="2780076"/>
              <a:chExt cx="12797190" cy="4798276"/>
            </a:xfrm>
          </p:grpSpPr>
          <p:grpSp>
            <p:nvGrpSpPr>
              <p:cNvPr id="16" name="Group 15">
                <a:extLst>
                  <a:ext uri="{FF2B5EF4-FFF2-40B4-BE49-F238E27FC236}">
                    <a16:creationId xmlns:a16="http://schemas.microsoft.com/office/drawing/2014/main" id="{A3E14A83-432E-4C71-926C-58899370518E}"/>
                  </a:ext>
                </a:extLst>
              </p:cNvPr>
              <p:cNvGrpSpPr/>
              <p:nvPr/>
            </p:nvGrpSpPr>
            <p:grpSpPr>
              <a:xfrm>
                <a:off x="3083690" y="2780076"/>
                <a:ext cx="10202649" cy="4242680"/>
                <a:chOff x="1469770" y="3060296"/>
                <a:chExt cx="10202649" cy="4242680"/>
              </a:xfrm>
            </p:grpSpPr>
            <p:grpSp>
              <p:nvGrpSpPr>
                <p:cNvPr id="17" name="Group 16">
                  <a:extLst>
                    <a:ext uri="{FF2B5EF4-FFF2-40B4-BE49-F238E27FC236}">
                      <a16:creationId xmlns:a16="http://schemas.microsoft.com/office/drawing/2014/main" id="{38D0C8D4-35C8-4A72-B63D-6D2DC99B262A}"/>
                    </a:ext>
                  </a:extLst>
                </p:cNvPr>
                <p:cNvGrpSpPr/>
                <p:nvPr/>
              </p:nvGrpSpPr>
              <p:grpSpPr>
                <a:xfrm>
                  <a:off x="4843940" y="3060296"/>
                  <a:ext cx="6682149" cy="2765317"/>
                  <a:chOff x="5899354" y="3458502"/>
                  <a:chExt cx="6682149" cy="2765317"/>
                </a:xfrm>
              </p:grpSpPr>
              <p:cxnSp>
                <p:nvCxnSpPr>
                  <p:cNvPr id="28" name="Straight Arrow Connector 27">
                    <a:extLst>
                      <a:ext uri="{FF2B5EF4-FFF2-40B4-BE49-F238E27FC236}">
                        <a16:creationId xmlns:a16="http://schemas.microsoft.com/office/drawing/2014/main" id="{483D103D-33BE-4AFE-A81E-54B81328F1C0}"/>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103900E-196B-4BFA-A18B-DE3B0B3C032D}"/>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dirty="0">
                      <a:latin typeface="Open Sans" panose="020B0604020202020204" charset="0"/>
                      <a:ea typeface="Open Sans" panose="020B0604020202020204" charset="0"/>
                      <a:cs typeface="Open Sans" panose="020B0604020202020204" charset="0"/>
                    </a:endParaRPr>
                  </a:p>
                </p:txBody>
              </p:sp>
              <p:cxnSp>
                <p:nvCxnSpPr>
                  <p:cNvPr id="31" name="Straight Arrow Connector 30">
                    <a:extLst>
                      <a:ext uri="{FF2B5EF4-FFF2-40B4-BE49-F238E27FC236}">
                        <a16:creationId xmlns:a16="http://schemas.microsoft.com/office/drawing/2014/main" id="{6B6B8FCA-13D3-453B-B73A-F55DC4A1B9D2}"/>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53C747-2897-45F0-B864-541549E07F59}"/>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C453BE-2697-4EDC-A727-75A87DA19F93}"/>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4A367C2-CB86-4B38-AD6F-B65AE197F13F}"/>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D046557-68F0-41AB-BDB2-705CAAE82660}"/>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5D9042-0361-4428-9F67-45B64EBE4D69}"/>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381A1A3-9E7D-4BD1-AEF3-AD82D9F0218A}"/>
                    </a:ext>
                  </a:extLst>
                </p:cNvPr>
                <p:cNvGrpSpPr/>
                <p:nvPr/>
              </p:nvGrpSpPr>
              <p:grpSpPr>
                <a:xfrm>
                  <a:off x="1469770" y="3243422"/>
                  <a:ext cx="3007389" cy="1949234"/>
                  <a:chOff x="1705743" y="3243422"/>
                  <a:chExt cx="3007389" cy="1949234"/>
                </a:xfrm>
              </p:grpSpPr>
              <p:pic>
                <p:nvPicPr>
                  <p:cNvPr id="26" name="Picture 25">
                    <a:extLst>
                      <a:ext uri="{FF2B5EF4-FFF2-40B4-BE49-F238E27FC236}">
                        <a16:creationId xmlns:a16="http://schemas.microsoft.com/office/drawing/2014/main" id="{6A486D95-A96C-4E87-BFA1-E567119BA266}"/>
                      </a:ext>
                    </a:extLst>
                  </p:cNvPr>
                  <p:cNvPicPr>
                    <a:picLocks noChangeAspect="1"/>
                  </p:cNvPicPr>
                  <p:nvPr/>
                </p:nvPicPr>
                <p:blipFill>
                  <a:blip r:embed="rId4"/>
                  <a:stretch>
                    <a:fillRect/>
                  </a:stretch>
                </p:blipFill>
                <p:spPr>
                  <a:xfrm>
                    <a:off x="1705743" y="3243422"/>
                    <a:ext cx="3007389" cy="1949234"/>
                  </a:xfrm>
                  <a:prstGeom prst="rect">
                    <a:avLst/>
                  </a:prstGeom>
                </p:spPr>
              </p:pic>
              <p:sp>
                <p:nvSpPr>
                  <p:cNvPr id="27" name="Rectangle 26">
                    <a:extLst>
                      <a:ext uri="{FF2B5EF4-FFF2-40B4-BE49-F238E27FC236}">
                        <a16:creationId xmlns:a16="http://schemas.microsoft.com/office/drawing/2014/main" id="{879E18F9-A1E0-48B2-9BFA-A02020B7D07E}"/>
                      </a:ext>
                    </a:extLst>
                  </p:cNvPr>
                  <p:cNvSpPr/>
                  <p:nvPr/>
                </p:nvSpPr>
                <p:spPr>
                  <a:xfrm>
                    <a:off x="2684206" y="3243422"/>
                    <a:ext cx="1755058" cy="347443"/>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a:extLst>
                    <a:ext uri="{FF2B5EF4-FFF2-40B4-BE49-F238E27FC236}">
                      <a16:creationId xmlns:a16="http://schemas.microsoft.com/office/drawing/2014/main" id="{7E189B0A-B262-4A40-8259-4C64C1BD7B1B}"/>
                    </a:ext>
                  </a:extLst>
                </p:cNvPr>
                <p:cNvSpPr txBox="1"/>
                <p:nvPr/>
              </p:nvSpPr>
              <p:spPr>
                <a:xfrm>
                  <a:off x="4799056" y="4084675"/>
                  <a:ext cx="141064"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x</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7A1B6FC-1B34-4B4E-BD22-CE5BBCDB34D4}"/>
                        </a:ext>
                      </a:extLst>
                    </p:cNvPr>
                    <p:cNvSpPr txBox="1"/>
                    <p:nvPr/>
                  </p:nvSpPr>
                  <p:spPr>
                    <a:xfrm>
                      <a:off x="5428627" y="3556722"/>
                      <a:ext cx="41992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𝑥</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0" name="TextBox 19">
                      <a:extLst>
                        <a:ext uri="{FF2B5EF4-FFF2-40B4-BE49-F238E27FC236}">
                          <a16:creationId xmlns:a16="http://schemas.microsoft.com/office/drawing/2014/main" id="{97A1B6FC-1B34-4B4E-BD22-CE5BBCDB34D4}"/>
                        </a:ext>
                      </a:extLst>
                    </p:cNvPr>
                    <p:cNvSpPr txBox="1">
                      <a:spLocks noRot="1" noChangeAspect="1" noMove="1" noResize="1" noEditPoints="1" noAdjustHandles="1" noChangeArrowheads="1" noChangeShapeType="1" noTextEdit="1"/>
                    </p:cNvSpPr>
                    <p:nvPr/>
                  </p:nvSpPr>
                  <p:spPr>
                    <a:xfrm>
                      <a:off x="5428627" y="3556722"/>
                      <a:ext cx="419923" cy="338554"/>
                    </a:xfrm>
                    <a:prstGeom prst="rect">
                      <a:avLst/>
                    </a:prstGeom>
                    <a:blipFill>
                      <a:blip r:embed="rId5"/>
                      <a:stretch>
                        <a:fillRect l="-14706" r="-1471" b="-89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132573-090E-4D39-B8CD-10F9D3BCD5C3}"/>
                        </a:ext>
                      </a:extLst>
                    </p:cNvPr>
                    <p:cNvSpPr txBox="1"/>
                    <p:nvPr/>
                  </p:nvSpPr>
                  <p:spPr>
                    <a:xfrm>
                      <a:off x="6061043" y="4402287"/>
                      <a:ext cx="44922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h</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1" name="TextBox 20">
                      <a:extLst>
                        <a:ext uri="{FF2B5EF4-FFF2-40B4-BE49-F238E27FC236}">
                          <a16:creationId xmlns:a16="http://schemas.microsoft.com/office/drawing/2014/main" id="{DC132573-090E-4D39-B8CD-10F9D3BCD5C3}"/>
                        </a:ext>
                      </a:extLst>
                    </p:cNvPr>
                    <p:cNvSpPr txBox="1">
                      <a:spLocks noRot="1" noChangeAspect="1" noMove="1" noResize="1" noEditPoints="1" noAdjustHandles="1" noChangeArrowheads="1" noChangeShapeType="1" noTextEdit="1"/>
                    </p:cNvSpPr>
                    <p:nvPr/>
                  </p:nvSpPr>
                  <p:spPr>
                    <a:xfrm>
                      <a:off x="6061043" y="4402287"/>
                      <a:ext cx="449226" cy="338554"/>
                    </a:xfrm>
                    <a:prstGeom prst="rect">
                      <a:avLst/>
                    </a:prstGeom>
                    <a:blipFill>
                      <a:blip r:embed="rId6"/>
                      <a:stretch>
                        <a:fillRect l="-13514" r="-4054" b="-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BCBF7F-5FFC-4782-83C1-9BC95F5B2888}"/>
                        </a:ext>
                      </a:extLst>
                    </p:cNvPr>
                    <p:cNvSpPr txBox="1"/>
                    <p:nvPr/>
                  </p:nvSpPr>
                  <p:spPr>
                    <a:xfrm>
                      <a:off x="5518972" y="4805762"/>
                      <a:ext cx="603691" cy="364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h</m:t>
                                </m:r>
                              </m:e>
                              <m:sub>
                                <m:r>
                                  <a:rPr lang="en-IN" sz="2200" b="0" i="1" smtClean="0">
                                    <a:solidFill>
                                      <a:schemeClr val="tx1">
                                        <a:lumMod val="65000"/>
                                        <a:lumOff val="35000"/>
                                      </a:schemeClr>
                                    </a:solidFill>
                                    <a:latin typeface="Cambria Math" panose="02040503050406030204" pitchFamily="18" charset="0"/>
                                  </a:rPr>
                                  <m:t>𝑝𝑟𝑣</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2" name="TextBox 21">
                      <a:extLst>
                        <a:ext uri="{FF2B5EF4-FFF2-40B4-BE49-F238E27FC236}">
                          <a16:creationId xmlns:a16="http://schemas.microsoft.com/office/drawing/2014/main" id="{FCBCBF7F-5FFC-4782-83C1-9BC95F5B2888}"/>
                        </a:ext>
                      </a:extLst>
                    </p:cNvPr>
                    <p:cNvSpPr txBox="1">
                      <a:spLocks noRot="1" noChangeAspect="1" noMove="1" noResize="1" noEditPoints="1" noAdjustHandles="1" noChangeArrowheads="1" noChangeShapeType="1" noTextEdit="1"/>
                    </p:cNvSpPr>
                    <p:nvPr/>
                  </p:nvSpPr>
                  <p:spPr>
                    <a:xfrm>
                      <a:off x="5518972" y="4805762"/>
                      <a:ext cx="603691" cy="364652"/>
                    </a:xfrm>
                    <a:prstGeom prst="rect">
                      <a:avLst/>
                    </a:prstGeom>
                    <a:blipFill>
                      <a:blip r:embed="rId7"/>
                      <a:stretch>
                        <a:fillRect l="-10101" r="-3030" b="-18333"/>
                      </a:stretch>
                    </a:blipFill>
                  </p:spPr>
                  <p:txBody>
                    <a:bodyPr/>
                    <a:lstStyle/>
                    <a:p>
                      <a:r>
                        <a:rPr lang="en-IN">
                          <a:noFill/>
                        </a:rPr>
                        <a:t> </a:t>
                      </a:r>
                    </a:p>
                  </p:txBody>
                </p:sp>
              </mc:Fallback>
            </mc:AlternateContent>
            <p:cxnSp>
              <p:nvCxnSpPr>
                <p:cNvPr id="23" name="Straight Arrow Connector 22">
                  <a:extLst>
                    <a:ext uri="{FF2B5EF4-FFF2-40B4-BE49-F238E27FC236}">
                      <a16:creationId xmlns:a16="http://schemas.microsoft.com/office/drawing/2014/main" id="{141AF80D-4E71-4996-AB16-A7DCDDCA18D4}"/>
                    </a:ext>
                  </a:extLst>
                </p:cNvPr>
                <p:cNvCxnSpPr/>
                <p:nvPr/>
              </p:nvCxnSpPr>
              <p:spPr>
                <a:xfrm flipH="1">
                  <a:off x="4350774" y="5332154"/>
                  <a:ext cx="1355947" cy="1030505"/>
                </a:xfrm>
                <a:prstGeom prst="straightConnector1">
                  <a:avLst/>
                </a:prstGeom>
                <a:ln w="19050">
                  <a:solidFill>
                    <a:srgbClr val="0284E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A63A501-042F-4726-8653-C9E4B4E3D04A}"/>
                    </a:ext>
                  </a:extLst>
                </p:cNvPr>
                <p:cNvSpPr txBox="1"/>
                <p:nvPr/>
              </p:nvSpPr>
              <p:spPr>
                <a:xfrm>
                  <a:off x="2286000" y="6533535"/>
                  <a:ext cx="3982063" cy="769441"/>
                </a:xfrm>
                <a:prstGeom prst="rect">
                  <a:avLst/>
                </a:prstGeom>
                <a:noFill/>
              </p:spPr>
              <p:txBody>
                <a:bodyPr wrap="square" rtlCol="0">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Previous state received by the hidden units</a:t>
                  </a:r>
                </a:p>
              </p:txBody>
            </p:sp>
            <p:sp>
              <p:nvSpPr>
                <p:cNvPr id="25" name="TextBox 24">
                  <a:extLst>
                    <a:ext uri="{FF2B5EF4-FFF2-40B4-BE49-F238E27FC236}">
                      <a16:creationId xmlns:a16="http://schemas.microsoft.com/office/drawing/2014/main" id="{9EE9F86E-FA74-4ADC-8FBF-0D04DE9C5BAB}"/>
                    </a:ext>
                  </a:extLst>
                </p:cNvPr>
                <p:cNvSpPr txBox="1"/>
                <p:nvPr/>
              </p:nvSpPr>
              <p:spPr>
                <a:xfrm>
                  <a:off x="11512119" y="4048762"/>
                  <a:ext cx="160300"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Y</a:t>
                  </a:r>
                </a:p>
              </p:txBody>
            </p:sp>
          </p:grpSp>
          <p:grpSp>
            <p:nvGrpSpPr>
              <p:cNvPr id="3" name="Group 2">
                <a:extLst>
                  <a:ext uri="{FF2B5EF4-FFF2-40B4-BE49-F238E27FC236}">
                    <a16:creationId xmlns:a16="http://schemas.microsoft.com/office/drawing/2014/main" id="{9C3D6EBC-2FF7-4D8B-AFA4-0251B77DF5DD}"/>
                  </a:ext>
                </a:extLst>
              </p:cNvPr>
              <p:cNvGrpSpPr/>
              <p:nvPr/>
            </p:nvGrpSpPr>
            <p:grpSpPr>
              <a:xfrm>
                <a:off x="10300114" y="3728832"/>
                <a:ext cx="161933" cy="780134"/>
                <a:chOff x="9621688" y="2947172"/>
                <a:chExt cx="161933" cy="780134"/>
              </a:xfrm>
              <a:solidFill>
                <a:srgbClr val="FF8966"/>
              </a:solidFill>
            </p:grpSpPr>
            <p:sp>
              <p:nvSpPr>
                <p:cNvPr id="2" name="Flowchart: Connector 1">
                  <a:extLst>
                    <a:ext uri="{FF2B5EF4-FFF2-40B4-BE49-F238E27FC236}">
                      <a16:creationId xmlns:a16="http://schemas.microsoft.com/office/drawing/2014/main" id="{D66ECE1C-93FD-40BD-ABC9-7B22FDCBF649}"/>
                    </a:ext>
                  </a:extLst>
                </p:cNvPr>
                <p:cNvSpPr/>
                <p:nvPr/>
              </p:nvSpPr>
              <p:spPr>
                <a:xfrm>
                  <a:off x="9621688" y="2947172"/>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lowchart: Connector 45">
                  <a:extLst>
                    <a:ext uri="{FF2B5EF4-FFF2-40B4-BE49-F238E27FC236}">
                      <a16:creationId xmlns:a16="http://schemas.microsoft.com/office/drawing/2014/main" id="{905573EB-EEA9-4EA1-94D7-C88ED0627E06}"/>
                    </a:ext>
                  </a:extLst>
                </p:cNvPr>
                <p:cNvSpPr/>
                <p:nvPr/>
              </p:nvSpPr>
              <p:spPr>
                <a:xfrm>
                  <a:off x="9629062" y="3078545"/>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lowchart: Connector 46">
                  <a:extLst>
                    <a:ext uri="{FF2B5EF4-FFF2-40B4-BE49-F238E27FC236}">
                      <a16:creationId xmlns:a16="http://schemas.microsoft.com/office/drawing/2014/main" id="{D38EC2B6-8EE1-495B-BC83-C66A1F49D1DD}"/>
                    </a:ext>
                  </a:extLst>
                </p:cNvPr>
                <p:cNvSpPr/>
                <p:nvPr/>
              </p:nvSpPr>
              <p:spPr>
                <a:xfrm>
                  <a:off x="9628496" y="3184428"/>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lowchart: Connector 47">
                  <a:extLst>
                    <a:ext uri="{FF2B5EF4-FFF2-40B4-BE49-F238E27FC236}">
                      <a16:creationId xmlns:a16="http://schemas.microsoft.com/office/drawing/2014/main" id="{CBE0EB9B-0A3B-442A-B797-7254633EAFFC}"/>
                    </a:ext>
                  </a:extLst>
                </p:cNvPr>
                <p:cNvSpPr/>
                <p:nvPr/>
              </p:nvSpPr>
              <p:spPr>
                <a:xfrm>
                  <a:off x="9628495" y="3304441"/>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lowchart: Connector 48">
                  <a:extLst>
                    <a:ext uri="{FF2B5EF4-FFF2-40B4-BE49-F238E27FC236}">
                      <a16:creationId xmlns:a16="http://schemas.microsoft.com/office/drawing/2014/main" id="{B287FFD3-5B70-44B5-A4FD-B56E8DDF99DC}"/>
                    </a:ext>
                  </a:extLst>
                </p:cNvPr>
                <p:cNvSpPr/>
                <p:nvPr/>
              </p:nvSpPr>
              <p:spPr>
                <a:xfrm>
                  <a:off x="9628494" y="345305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lowchart: Connector 49">
                  <a:extLst>
                    <a:ext uri="{FF2B5EF4-FFF2-40B4-BE49-F238E27FC236}">
                      <a16:creationId xmlns:a16="http://schemas.microsoft.com/office/drawing/2014/main" id="{8706DF84-6D5D-4BCE-81A7-F6EF6FFAD207}"/>
                    </a:ext>
                  </a:extLst>
                </p:cNvPr>
                <p:cNvSpPr/>
                <p:nvPr/>
              </p:nvSpPr>
              <p:spPr>
                <a:xfrm>
                  <a:off x="9625430" y="357274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1" name="Group 50">
                <a:extLst>
                  <a:ext uri="{FF2B5EF4-FFF2-40B4-BE49-F238E27FC236}">
                    <a16:creationId xmlns:a16="http://schemas.microsoft.com/office/drawing/2014/main" id="{CD12119F-266A-466E-9182-089A9CE8F983}"/>
                  </a:ext>
                </a:extLst>
              </p:cNvPr>
              <p:cNvGrpSpPr/>
              <p:nvPr/>
            </p:nvGrpSpPr>
            <p:grpSpPr>
              <a:xfrm>
                <a:off x="10292740" y="2922876"/>
                <a:ext cx="161933" cy="780134"/>
                <a:chOff x="9621688" y="2947172"/>
                <a:chExt cx="161933" cy="780134"/>
              </a:xfrm>
              <a:solidFill>
                <a:srgbClr val="FF8966"/>
              </a:solidFill>
            </p:grpSpPr>
            <p:sp>
              <p:nvSpPr>
                <p:cNvPr id="52" name="Flowchart: Connector 51">
                  <a:extLst>
                    <a:ext uri="{FF2B5EF4-FFF2-40B4-BE49-F238E27FC236}">
                      <a16:creationId xmlns:a16="http://schemas.microsoft.com/office/drawing/2014/main" id="{0A6D9363-9CF5-4A70-8B67-9B0DECA77890}"/>
                    </a:ext>
                  </a:extLst>
                </p:cNvPr>
                <p:cNvSpPr/>
                <p:nvPr/>
              </p:nvSpPr>
              <p:spPr>
                <a:xfrm>
                  <a:off x="9621688" y="2947172"/>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lowchart: Connector 52">
                  <a:extLst>
                    <a:ext uri="{FF2B5EF4-FFF2-40B4-BE49-F238E27FC236}">
                      <a16:creationId xmlns:a16="http://schemas.microsoft.com/office/drawing/2014/main" id="{2C15D64C-AC2F-4DAC-BC7F-16566C9B8786}"/>
                    </a:ext>
                  </a:extLst>
                </p:cNvPr>
                <p:cNvSpPr/>
                <p:nvPr/>
              </p:nvSpPr>
              <p:spPr>
                <a:xfrm>
                  <a:off x="9629062" y="3078545"/>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lowchart: Connector 53">
                  <a:extLst>
                    <a:ext uri="{FF2B5EF4-FFF2-40B4-BE49-F238E27FC236}">
                      <a16:creationId xmlns:a16="http://schemas.microsoft.com/office/drawing/2014/main" id="{B70B1C9B-B045-49C7-A0AC-B3B3D3E18612}"/>
                    </a:ext>
                  </a:extLst>
                </p:cNvPr>
                <p:cNvSpPr/>
                <p:nvPr/>
              </p:nvSpPr>
              <p:spPr>
                <a:xfrm>
                  <a:off x="9628496" y="3184428"/>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Connector 54">
                  <a:extLst>
                    <a:ext uri="{FF2B5EF4-FFF2-40B4-BE49-F238E27FC236}">
                      <a16:creationId xmlns:a16="http://schemas.microsoft.com/office/drawing/2014/main" id="{BCE3F297-9AEC-48E4-B3C6-5AEB66C3AC0D}"/>
                    </a:ext>
                  </a:extLst>
                </p:cNvPr>
                <p:cNvSpPr/>
                <p:nvPr/>
              </p:nvSpPr>
              <p:spPr>
                <a:xfrm>
                  <a:off x="9628495" y="3304441"/>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lowchart: Connector 55">
                  <a:extLst>
                    <a:ext uri="{FF2B5EF4-FFF2-40B4-BE49-F238E27FC236}">
                      <a16:creationId xmlns:a16="http://schemas.microsoft.com/office/drawing/2014/main" id="{A3936E74-037D-4348-9B2C-FA066549F63A}"/>
                    </a:ext>
                  </a:extLst>
                </p:cNvPr>
                <p:cNvSpPr/>
                <p:nvPr/>
              </p:nvSpPr>
              <p:spPr>
                <a:xfrm>
                  <a:off x="9628494" y="345305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lowchart: Connector 56">
                  <a:extLst>
                    <a:ext uri="{FF2B5EF4-FFF2-40B4-BE49-F238E27FC236}">
                      <a16:creationId xmlns:a16="http://schemas.microsoft.com/office/drawing/2014/main" id="{C735D619-2F4B-4A0E-9E8A-47EE5C2ED616}"/>
                    </a:ext>
                  </a:extLst>
                </p:cNvPr>
                <p:cNvSpPr/>
                <p:nvPr/>
              </p:nvSpPr>
              <p:spPr>
                <a:xfrm>
                  <a:off x="9625430" y="357274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 name="Straight Connector 4">
                <a:extLst>
                  <a:ext uri="{FF2B5EF4-FFF2-40B4-BE49-F238E27FC236}">
                    <a16:creationId xmlns:a16="http://schemas.microsoft.com/office/drawing/2014/main" id="{2BA2BFC7-A96F-4891-8C18-60099BAF2C3A}"/>
                  </a:ext>
                </a:extLst>
              </p:cNvPr>
              <p:cNvCxnSpPr>
                <a:cxnSpLocks/>
              </p:cNvCxnSpPr>
              <p:nvPr/>
            </p:nvCxnSpPr>
            <p:spPr>
              <a:xfrm>
                <a:off x="10490975" y="4563857"/>
                <a:ext cx="938220" cy="0"/>
              </a:xfrm>
              <a:prstGeom prst="line">
                <a:avLst/>
              </a:prstGeom>
              <a:ln w="19050">
                <a:solidFill>
                  <a:srgbClr val="FF8966"/>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0C11B4C-8201-4CB2-8F3D-9C2B12C36E4A}"/>
                  </a:ext>
                </a:extLst>
              </p:cNvPr>
              <p:cNvSpPr/>
              <p:nvPr/>
            </p:nvSpPr>
            <p:spPr>
              <a:xfrm>
                <a:off x="9776495" y="6808911"/>
                <a:ext cx="6104385" cy="769441"/>
              </a:xfrm>
              <a:prstGeom prst="rect">
                <a:avLst/>
              </a:prstGeom>
            </p:spPr>
            <p:txBody>
              <a:bodyPr wrap="square">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The new state is a function of the previous</a:t>
                </a:r>
              </a:p>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state and the input data</a:t>
                </a:r>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63D6463-686C-4699-9BE5-09C9D784EA3B}"/>
                      </a:ext>
                    </a:extLst>
                  </p:cNvPr>
                  <p:cNvSpPr txBox="1"/>
                  <p:nvPr/>
                </p:nvSpPr>
                <p:spPr>
                  <a:xfrm>
                    <a:off x="10677953" y="4132923"/>
                    <a:ext cx="66140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bg1"/>
                                  </a:solidFill>
                                  <a:latin typeface="Cambria Math" panose="02040503050406030204" pitchFamily="18" charset="0"/>
                                </a:rPr>
                              </m:ctrlPr>
                            </m:sSubPr>
                            <m:e>
                              <m:r>
                                <a:rPr lang="en-IN" sz="2200" b="0" i="1" smtClean="0">
                                  <a:solidFill>
                                    <a:schemeClr val="bg1"/>
                                  </a:solidFill>
                                  <a:latin typeface="Cambria Math" panose="02040503050406030204" pitchFamily="18" charset="0"/>
                                </a:rPr>
                                <m:t>h</m:t>
                              </m:r>
                            </m:e>
                            <m:sub>
                              <m:r>
                                <a:rPr lang="en-IN" sz="2200" b="0" i="1" smtClean="0">
                                  <a:solidFill>
                                    <a:schemeClr val="bg1"/>
                                  </a:solidFill>
                                  <a:latin typeface="Cambria Math" panose="02040503050406030204" pitchFamily="18" charset="0"/>
                                </a:rPr>
                                <m:t>𝑛𝑒𝑤</m:t>
                              </m:r>
                            </m:sub>
                          </m:sSub>
                        </m:oMath>
                      </m:oMathPara>
                    </a14:m>
                    <a:endParaRPr lang="en-IN" sz="2200" dirty="0">
                      <a:solidFill>
                        <a:schemeClr val="bg1"/>
                      </a:solidFill>
                      <a:latin typeface="Open Sans" panose="020B0604020202020204" charset="0"/>
                      <a:ea typeface="Open Sans" panose="020B0604020202020204" charset="0"/>
                      <a:cs typeface="Open Sans" panose="020B0604020202020204" charset="0"/>
                    </a:endParaRPr>
                  </a:p>
                </p:txBody>
              </p:sp>
            </mc:Choice>
            <mc:Fallback xmlns="">
              <p:sp>
                <p:nvSpPr>
                  <p:cNvPr id="58" name="TextBox 57">
                    <a:extLst>
                      <a:ext uri="{FF2B5EF4-FFF2-40B4-BE49-F238E27FC236}">
                        <a16:creationId xmlns:a16="http://schemas.microsoft.com/office/drawing/2014/main" id="{E63D6463-686C-4699-9BE5-09C9D784EA3B}"/>
                      </a:ext>
                    </a:extLst>
                  </p:cNvPr>
                  <p:cNvSpPr txBox="1">
                    <a:spLocks noRot="1" noChangeAspect="1" noMove="1" noResize="1" noEditPoints="1" noAdjustHandles="1" noChangeArrowheads="1" noChangeShapeType="1" noTextEdit="1"/>
                  </p:cNvSpPr>
                  <p:nvPr/>
                </p:nvSpPr>
                <p:spPr>
                  <a:xfrm>
                    <a:off x="10677953" y="4132923"/>
                    <a:ext cx="661400" cy="338554"/>
                  </a:xfrm>
                  <a:prstGeom prst="rect">
                    <a:avLst/>
                  </a:prstGeom>
                  <a:blipFill>
                    <a:blip r:embed="rId8"/>
                    <a:stretch>
                      <a:fillRect l="-10185" r="-926" b="-8929"/>
                    </a:stretch>
                  </a:blipFill>
                </p:spPr>
                <p:txBody>
                  <a:bodyPr/>
                  <a:lstStyle/>
                  <a:p>
                    <a:r>
                      <a:rPr lang="en-IN">
                        <a:noFill/>
                      </a:rPr>
                      <a:t> </a:t>
                    </a:r>
                  </a:p>
                </p:txBody>
              </p:sp>
            </mc:Fallback>
          </mc:AlternateContent>
          <p:cxnSp>
            <p:nvCxnSpPr>
              <p:cNvPr id="15" name="Straight Connector 14">
                <a:extLst>
                  <a:ext uri="{FF2B5EF4-FFF2-40B4-BE49-F238E27FC236}">
                    <a16:creationId xmlns:a16="http://schemas.microsoft.com/office/drawing/2014/main" id="{A6540E50-006F-49EA-BE90-31185C6DEDD7}"/>
                  </a:ext>
                </a:extLst>
              </p:cNvPr>
              <p:cNvCxnSpPr/>
              <p:nvPr/>
            </p:nvCxnSpPr>
            <p:spPr>
              <a:xfrm>
                <a:off x="11429195" y="4389276"/>
                <a:ext cx="1387153" cy="0"/>
              </a:xfrm>
              <a:prstGeom prst="line">
                <a:avLst/>
              </a:prstGeom>
              <a:ln w="19050">
                <a:solidFill>
                  <a:srgbClr val="44AAFE"/>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0E0F275-5767-49F2-AEA2-345ECAA586A5}"/>
                  </a:ext>
                </a:extLst>
              </p:cNvPr>
              <p:cNvCxnSpPr/>
              <p:nvPr/>
            </p:nvCxnSpPr>
            <p:spPr>
              <a:xfrm>
                <a:off x="12816348" y="4389276"/>
                <a:ext cx="0" cy="2248759"/>
              </a:xfrm>
              <a:prstGeom prst="straightConnector1">
                <a:avLst/>
              </a:prstGeom>
              <a:ln w="19050">
                <a:solidFill>
                  <a:srgbClr val="44AAFE"/>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37BD0371-B0E8-4ACE-85C1-E10824550232}"/>
                </a:ext>
              </a:extLst>
            </p:cNvPr>
            <p:cNvSpPr/>
            <p:nvPr/>
          </p:nvSpPr>
          <p:spPr>
            <a:xfrm>
              <a:off x="6292234" y="4558475"/>
              <a:ext cx="603443" cy="3966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07DB23A9-764D-40A4-A3F3-5C6880AD7EF5}"/>
                </a:ext>
              </a:extLst>
            </p:cNvPr>
            <p:cNvSpPr/>
            <p:nvPr/>
          </p:nvSpPr>
          <p:spPr>
            <a:xfrm>
              <a:off x="9807388" y="4121475"/>
              <a:ext cx="691307" cy="39275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448" name="TextBox 447">
                <a:extLst>
                  <a:ext uri="{FF2B5EF4-FFF2-40B4-BE49-F238E27FC236}">
                    <a16:creationId xmlns:a16="http://schemas.microsoft.com/office/drawing/2014/main" id="{65C54EAE-5467-4E5D-A5C7-808D60F46F08}"/>
                  </a:ext>
                </a:extLst>
              </p:cNvPr>
              <p:cNvSpPr txBox="1"/>
              <p:nvPr/>
            </p:nvSpPr>
            <p:spPr>
              <a:xfrm>
                <a:off x="11552285" y="3587010"/>
                <a:ext cx="3692357" cy="1041760"/>
              </a:xfrm>
              <a:prstGeom prst="rect">
                <a:avLst/>
              </a:prstGeom>
              <a:noFill/>
            </p:spPr>
            <p:txBody>
              <a:bodyPr wrap="none" lIns="0" tIns="0" rIns="0" bIns="0" rtlCol="0">
                <a:spAutoFit/>
              </a:bodyPr>
              <a:lstStyle/>
              <a:p>
                <a14:m>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i="1">
                            <a:solidFill>
                              <a:schemeClr val="tx1">
                                <a:lumMod val="65000"/>
                                <a:lumOff val="35000"/>
                              </a:schemeClr>
                            </a:solidFill>
                            <a:latin typeface="Cambria Math" panose="02040503050406030204" pitchFamily="18" charset="0"/>
                          </a:rPr>
                          <m:t>h</m:t>
                        </m:r>
                      </m:e>
                      <m:sub>
                        <m:r>
                          <a:rPr lang="en-IN" sz="2200" i="1">
                            <a:solidFill>
                              <a:schemeClr val="tx1">
                                <a:lumMod val="65000"/>
                                <a:lumOff val="35000"/>
                              </a:schemeClr>
                            </a:solidFill>
                            <a:latin typeface="Cambria Math" panose="02040503050406030204" pitchFamily="18" charset="0"/>
                          </a:rPr>
                          <m:t>𝑛𝑒𝑤</m:t>
                        </m:r>
                      </m:sub>
                    </m:sSub>
                  </m:oMath>
                </a14:m>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 </a:t>
                </a:r>
                <a14:m>
                  <m:oMath xmlns:m="http://schemas.openxmlformats.org/officeDocument/2006/math">
                    <m:func>
                      <m:funcPr>
                        <m:ctrlPr>
                          <a:rPr lang="en-IN" sz="2200" i="1" smtClean="0">
                            <a:solidFill>
                              <a:schemeClr val="tx1">
                                <a:lumMod val="65000"/>
                                <a:lumOff val="35000"/>
                              </a:schemeClr>
                            </a:solidFill>
                            <a:latin typeface="Cambria Math" panose="02040503050406030204" pitchFamily="18" charset="0"/>
                            <a:ea typeface="Open Sans" panose="020B0604020202020204" charset="0"/>
                            <a:cs typeface="Open Sans" panose="020B0604020202020204" charset="0"/>
                          </a:rPr>
                        </m:ctrlPr>
                      </m:funcPr>
                      <m:fName>
                        <m:r>
                          <m:rPr>
                            <m:sty m:val="p"/>
                          </m:rPr>
                          <a:rPr lang="en-IN" sz="2200" i="0" smtClean="0">
                            <a:solidFill>
                              <a:schemeClr val="tx1">
                                <a:lumMod val="65000"/>
                                <a:lumOff val="35000"/>
                              </a:schemeClr>
                            </a:solidFill>
                            <a:latin typeface="Cambria Math" panose="02040503050406030204" pitchFamily="18" charset="0"/>
                            <a:ea typeface="Open Sans" panose="020B0604020202020204" charset="0"/>
                            <a:cs typeface="Open Sans" panose="020B0604020202020204" charset="0"/>
                          </a:rPr>
                          <m:t>tanh</m:t>
                        </m:r>
                      </m:fName>
                      <m:e>
                        <m:r>
                          <a:rPr lang="en-IN" sz="2200" b="0" i="1" smtClean="0">
                            <a:solidFill>
                              <a:schemeClr val="tx1">
                                <a:lumMod val="65000"/>
                                <a:lumOff val="35000"/>
                              </a:schemeClr>
                            </a:solidFill>
                            <a:latin typeface="Cambria Math" panose="02040503050406030204" pitchFamily="18" charset="0"/>
                            <a:ea typeface="Open Sans" panose="020B0604020202020204" charset="0"/>
                            <a:cs typeface="Open Sans" panose="020B0604020202020204" charset="0"/>
                          </a:rPr>
                          <m:t>(</m:t>
                        </m:r>
                        <m:sSub>
                          <m:sSubPr>
                            <m:ctrlPr>
                              <a:rPr lang="en-IN" sz="2200" i="1">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h</m:t>
                            </m:r>
                          </m:sub>
                        </m:sSub>
                        <m:r>
                          <m:rPr>
                            <m:nor/>
                          </m:rP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m:t> </m:t>
                        </m:r>
                      </m:e>
                    </m:func>
                  </m:oMath>
                </a14:m>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r>
                <a14:m>
                  <m:oMath xmlns:m="http://schemas.openxmlformats.org/officeDocument/2006/math">
                    <m:sSub>
                      <m:sSubPr>
                        <m:ctrlPr>
                          <a:rPr lang="en-IN" sz="2200" i="1">
                            <a:solidFill>
                              <a:schemeClr val="tx1">
                                <a:lumMod val="65000"/>
                                <a:lumOff val="35000"/>
                              </a:schemeClr>
                            </a:solidFill>
                            <a:latin typeface="Cambria Math" panose="02040503050406030204" pitchFamily="18" charset="0"/>
                          </a:rPr>
                        </m:ctrlPr>
                      </m:sSubPr>
                      <m:e>
                        <m:r>
                          <a:rPr lang="en-IN" sz="2200" i="1">
                            <a:solidFill>
                              <a:schemeClr val="tx1">
                                <a:lumMod val="65000"/>
                                <a:lumOff val="35000"/>
                              </a:schemeClr>
                            </a:solidFill>
                            <a:latin typeface="Cambria Math" panose="02040503050406030204" pitchFamily="18" charset="0"/>
                          </a:rPr>
                          <m:t>h</m:t>
                        </m:r>
                      </m:e>
                      <m:sub>
                        <m:r>
                          <a:rPr lang="en-IN" sz="2200" b="0" i="1" smtClean="0">
                            <a:solidFill>
                              <a:schemeClr val="tx1">
                                <a:lumMod val="65000"/>
                                <a:lumOff val="35000"/>
                              </a:schemeClr>
                            </a:solidFill>
                            <a:latin typeface="Cambria Math" panose="02040503050406030204" pitchFamily="18" charset="0"/>
                          </a:rPr>
                          <m:t>𝑝𝑟𝑣</m:t>
                        </m:r>
                      </m:sub>
                    </m:sSub>
                  </m:oMath>
                </a14:m>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 </a:t>
                </a:r>
                <a14:m>
                  <m:oMath xmlns:m="http://schemas.openxmlformats.org/officeDocument/2006/math">
                    <m:sSub>
                      <m:sSubPr>
                        <m:ctrlPr>
                          <a:rPr lang="en-IN" sz="2200" i="1">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𝑥</m:t>
                        </m:r>
                      </m:sub>
                    </m:sSub>
                  </m:oMath>
                </a14:m>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x)</a:t>
                </a:r>
              </a:p>
              <a:p>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448" name="TextBox 447">
                <a:extLst>
                  <a:ext uri="{FF2B5EF4-FFF2-40B4-BE49-F238E27FC236}">
                    <a16:creationId xmlns:a16="http://schemas.microsoft.com/office/drawing/2014/main" id="{65C54EAE-5467-4E5D-A5C7-808D60F46F08}"/>
                  </a:ext>
                </a:extLst>
              </p:cNvPr>
              <p:cNvSpPr txBox="1">
                <a:spLocks noRot="1" noChangeAspect="1" noMove="1" noResize="1" noEditPoints="1" noAdjustHandles="1" noChangeArrowheads="1" noChangeShapeType="1" noTextEdit="1"/>
              </p:cNvSpPr>
              <p:nvPr/>
            </p:nvSpPr>
            <p:spPr>
              <a:xfrm>
                <a:off x="11552285" y="3587010"/>
                <a:ext cx="3692357" cy="1041760"/>
              </a:xfrm>
              <a:prstGeom prst="rect">
                <a:avLst/>
              </a:prstGeom>
              <a:blipFill>
                <a:blip r:embed="rId9"/>
                <a:stretch>
                  <a:fillRect l="-2640" t="-7602" r="-3630"/>
                </a:stretch>
              </a:blipFill>
            </p:spPr>
            <p:txBody>
              <a:bodyPr/>
              <a:lstStyle/>
              <a:p>
                <a:r>
                  <a:rPr lang="en-IN">
                    <a:noFill/>
                  </a:rPr>
                  <a:t> </a:t>
                </a:r>
              </a:p>
            </p:txBody>
          </p:sp>
        </mc:Fallback>
      </mc:AlternateContent>
      <p:sp>
        <p:nvSpPr>
          <p:cNvPr id="68" name="Rectangle 67">
            <a:extLst>
              <a:ext uri="{FF2B5EF4-FFF2-40B4-BE49-F238E27FC236}">
                <a16:creationId xmlns:a16="http://schemas.microsoft.com/office/drawing/2014/main" id="{0D926683-DD4A-40E3-B8FF-96A672AA0BB4}"/>
              </a:ext>
            </a:extLst>
          </p:cNvPr>
          <p:cNvSpPr/>
          <p:nvPr/>
        </p:nvSpPr>
        <p:spPr>
          <a:xfrm>
            <a:off x="11480750" y="3568155"/>
            <a:ext cx="3763892" cy="39275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7091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RNN: Working</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1949176"/>
            <a:chOff x="1361440" y="5523984"/>
            <a:chExt cx="14102079" cy="8116138"/>
          </a:xfrm>
        </p:grpSpPr>
        <p:sp>
          <p:nvSpPr>
            <p:cNvPr id="13" name="Google Shape;612;p10">
              <a:extLst>
                <a:ext uri="{FF2B5EF4-FFF2-40B4-BE49-F238E27FC236}">
                  <a16:creationId xmlns:a16="http://schemas.microsoft.com/office/drawing/2014/main" id="{4CA33230-9CB5-43F6-B4D4-C5563B30AE7D}"/>
                </a:ext>
              </a:extLst>
            </p:cNvPr>
            <p:cNvSpPr/>
            <p:nvPr/>
          </p:nvSpPr>
          <p:spPr>
            <a:xfrm>
              <a:off x="1468938" y="5790417"/>
              <a:ext cx="13254212" cy="7849705"/>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output of the hidden unit is simply calculated by multiplication of the new hidden state and the output weight matrix.</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7" name="Group 6">
            <a:extLst>
              <a:ext uri="{FF2B5EF4-FFF2-40B4-BE49-F238E27FC236}">
                <a16:creationId xmlns:a16="http://schemas.microsoft.com/office/drawing/2014/main" id="{34222F65-83E7-4574-9638-E1AA5BE932A5}"/>
              </a:ext>
            </a:extLst>
          </p:cNvPr>
          <p:cNvGrpSpPr/>
          <p:nvPr/>
        </p:nvGrpSpPr>
        <p:grpSpPr>
          <a:xfrm>
            <a:off x="2700232" y="3163534"/>
            <a:ext cx="10307845" cy="2765317"/>
            <a:chOff x="2243032" y="2780076"/>
            <a:chExt cx="10307845" cy="2765317"/>
          </a:xfrm>
        </p:grpSpPr>
        <p:grpSp>
          <p:nvGrpSpPr>
            <p:cNvPr id="61" name="Group 60">
              <a:extLst>
                <a:ext uri="{FF2B5EF4-FFF2-40B4-BE49-F238E27FC236}">
                  <a16:creationId xmlns:a16="http://schemas.microsoft.com/office/drawing/2014/main" id="{C298BCD1-BAFE-4A0D-8C69-829A593D1263}"/>
                </a:ext>
              </a:extLst>
            </p:cNvPr>
            <p:cNvGrpSpPr/>
            <p:nvPr/>
          </p:nvGrpSpPr>
          <p:grpSpPr>
            <a:xfrm>
              <a:off x="2243032" y="2780076"/>
              <a:ext cx="10202649" cy="2765317"/>
              <a:chOff x="3083690" y="2780076"/>
              <a:chExt cx="10202649" cy="2765317"/>
            </a:xfrm>
          </p:grpSpPr>
          <p:grpSp>
            <p:nvGrpSpPr>
              <p:cNvPr id="16" name="Group 15">
                <a:extLst>
                  <a:ext uri="{FF2B5EF4-FFF2-40B4-BE49-F238E27FC236}">
                    <a16:creationId xmlns:a16="http://schemas.microsoft.com/office/drawing/2014/main" id="{A3E14A83-432E-4C71-926C-58899370518E}"/>
                  </a:ext>
                </a:extLst>
              </p:cNvPr>
              <p:cNvGrpSpPr/>
              <p:nvPr/>
            </p:nvGrpSpPr>
            <p:grpSpPr>
              <a:xfrm>
                <a:off x="3083690" y="2780076"/>
                <a:ext cx="10202649" cy="2765317"/>
                <a:chOff x="1469770" y="3060296"/>
                <a:chExt cx="10202649" cy="2765317"/>
              </a:xfrm>
            </p:grpSpPr>
            <p:grpSp>
              <p:nvGrpSpPr>
                <p:cNvPr id="17" name="Group 16">
                  <a:extLst>
                    <a:ext uri="{FF2B5EF4-FFF2-40B4-BE49-F238E27FC236}">
                      <a16:creationId xmlns:a16="http://schemas.microsoft.com/office/drawing/2014/main" id="{38D0C8D4-35C8-4A72-B63D-6D2DC99B262A}"/>
                    </a:ext>
                  </a:extLst>
                </p:cNvPr>
                <p:cNvGrpSpPr/>
                <p:nvPr/>
              </p:nvGrpSpPr>
              <p:grpSpPr>
                <a:xfrm>
                  <a:off x="4843940" y="3060296"/>
                  <a:ext cx="6682149" cy="2765317"/>
                  <a:chOff x="5899354" y="3458502"/>
                  <a:chExt cx="6682149" cy="2765317"/>
                </a:xfrm>
              </p:grpSpPr>
              <p:cxnSp>
                <p:nvCxnSpPr>
                  <p:cNvPr id="28" name="Straight Arrow Connector 27">
                    <a:extLst>
                      <a:ext uri="{FF2B5EF4-FFF2-40B4-BE49-F238E27FC236}">
                        <a16:creationId xmlns:a16="http://schemas.microsoft.com/office/drawing/2014/main" id="{483D103D-33BE-4AFE-A81E-54B81328F1C0}"/>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103900E-196B-4BFA-A18B-DE3B0B3C032D}"/>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dirty="0">
                      <a:latin typeface="Open Sans" panose="020B0604020202020204" charset="0"/>
                      <a:ea typeface="Open Sans" panose="020B0604020202020204" charset="0"/>
                      <a:cs typeface="Open Sans" panose="020B0604020202020204" charset="0"/>
                    </a:endParaRPr>
                  </a:p>
                </p:txBody>
              </p:sp>
              <p:cxnSp>
                <p:nvCxnSpPr>
                  <p:cNvPr id="31" name="Straight Arrow Connector 30">
                    <a:extLst>
                      <a:ext uri="{FF2B5EF4-FFF2-40B4-BE49-F238E27FC236}">
                        <a16:creationId xmlns:a16="http://schemas.microsoft.com/office/drawing/2014/main" id="{6B6B8FCA-13D3-453B-B73A-F55DC4A1B9D2}"/>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53C747-2897-45F0-B864-541549E07F59}"/>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C453BE-2697-4EDC-A727-75A87DA19F93}"/>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4A367C2-CB86-4B38-AD6F-B65AE197F13F}"/>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D046557-68F0-41AB-BDB2-705CAAE82660}"/>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5D9042-0361-4428-9F67-45B64EBE4D69}"/>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381A1A3-9E7D-4BD1-AEF3-AD82D9F0218A}"/>
                    </a:ext>
                  </a:extLst>
                </p:cNvPr>
                <p:cNvGrpSpPr/>
                <p:nvPr/>
              </p:nvGrpSpPr>
              <p:grpSpPr>
                <a:xfrm>
                  <a:off x="1469770" y="3243422"/>
                  <a:ext cx="3007389" cy="1949234"/>
                  <a:chOff x="1705743" y="3243422"/>
                  <a:chExt cx="3007389" cy="1949234"/>
                </a:xfrm>
              </p:grpSpPr>
              <p:pic>
                <p:nvPicPr>
                  <p:cNvPr id="26" name="Picture 25">
                    <a:extLst>
                      <a:ext uri="{FF2B5EF4-FFF2-40B4-BE49-F238E27FC236}">
                        <a16:creationId xmlns:a16="http://schemas.microsoft.com/office/drawing/2014/main" id="{6A486D95-A96C-4E87-BFA1-E567119BA266}"/>
                      </a:ext>
                    </a:extLst>
                  </p:cNvPr>
                  <p:cNvPicPr>
                    <a:picLocks noChangeAspect="1"/>
                  </p:cNvPicPr>
                  <p:nvPr/>
                </p:nvPicPr>
                <p:blipFill>
                  <a:blip r:embed="rId4"/>
                  <a:stretch>
                    <a:fillRect/>
                  </a:stretch>
                </p:blipFill>
                <p:spPr>
                  <a:xfrm>
                    <a:off x="1705743" y="3243422"/>
                    <a:ext cx="3007389" cy="1949234"/>
                  </a:xfrm>
                  <a:prstGeom prst="rect">
                    <a:avLst/>
                  </a:prstGeom>
                </p:spPr>
              </p:pic>
              <p:sp>
                <p:nvSpPr>
                  <p:cNvPr id="27" name="Rectangle 26">
                    <a:extLst>
                      <a:ext uri="{FF2B5EF4-FFF2-40B4-BE49-F238E27FC236}">
                        <a16:creationId xmlns:a16="http://schemas.microsoft.com/office/drawing/2014/main" id="{879E18F9-A1E0-48B2-9BFA-A02020B7D07E}"/>
                      </a:ext>
                    </a:extLst>
                  </p:cNvPr>
                  <p:cNvSpPr/>
                  <p:nvPr/>
                </p:nvSpPr>
                <p:spPr>
                  <a:xfrm>
                    <a:off x="2684206" y="3243422"/>
                    <a:ext cx="1755058" cy="347443"/>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a:extLst>
                    <a:ext uri="{FF2B5EF4-FFF2-40B4-BE49-F238E27FC236}">
                      <a16:creationId xmlns:a16="http://schemas.microsoft.com/office/drawing/2014/main" id="{7E189B0A-B262-4A40-8259-4C64C1BD7B1B}"/>
                    </a:ext>
                  </a:extLst>
                </p:cNvPr>
                <p:cNvSpPr txBox="1"/>
                <p:nvPr/>
              </p:nvSpPr>
              <p:spPr>
                <a:xfrm>
                  <a:off x="4799056" y="4084675"/>
                  <a:ext cx="141064"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x</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7A1B6FC-1B34-4B4E-BD22-CE5BBCDB34D4}"/>
                        </a:ext>
                      </a:extLst>
                    </p:cNvPr>
                    <p:cNvSpPr txBox="1"/>
                    <p:nvPr/>
                  </p:nvSpPr>
                  <p:spPr>
                    <a:xfrm>
                      <a:off x="5428627" y="3556722"/>
                      <a:ext cx="41992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𝑥</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0" name="TextBox 19">
                      <a:extLst>
                        <a:ext uri="{FF2B5EF4-FFF2-40B4-BE49-F238E27FC236}">
                          <a16:creationId xmlns:a16="http://schemas.microsoft.com/office/drawing/2014/main" id="{97A1B6FC-1B34-4B4E-BD22-CE5BBCDB34D4}"/>
                        </a:ext>
                      </a:extLst>
                    </p:cNvPr>
                    <p:cNvSpPr txBox="1">
                      <a:spLocks noRot="1" noChangeAspect="1" noMove="1" noResize="1" noEditPoints="1" noAdjustHandles="1" noChangeArrowheads="1" noChangeShapeType="1" noTextEdit="1"/>
                    </p:cNvSpPr>
                    <p:nvPr/>
                  </p:nvSpPr>
                  <p:spPr>
                    <a:xfrm>
                      <a:off x="5428627" y="3556722"/>
                      <a:ext cx="419923" cy="338554"/>
                    </a:xfrm>
                    <a:prstGeom prst="rect">
                      <a:avLst/>
                    </a:prstGeom>
                    <a:blipFill>
                      <a:blip r:embed="rId5"/>
                      <a:stretch>
                        <a:fillRect l="-14493" b="-89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132573-090E-4D39-B8CD-10F9D3BCD5C3}"/>
                        </a:ext>
                      </a:extLst>
                    </p:cNvPr>
                    <p:cNvSpPr txBox="1"/>
                    <p:nvPr/>
                  </p:nvSpPr>
                  <p:spPr>
                    <a:xfrm>
                      <a:off x="6061043" y="4402287"/>
                      <a:ext cx="44922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h</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1" name="TextBox 20">
                      <a:extLst>
                        <a:ext uri="{FF2B5EF4-FFF2-40B4-BE49-F238E27FC236}">
                          <a16:creationId xmlns:a16="http://schemas.microsoft.com/office/drawing/2014/main" id="{DC132573-090E-4D39-B8CD-10F9D3BCD5C3}"/>
                        </a:ext>
                      </a:extLst>
                    </p:cNvPr>
                    <p:cNvSpPr txBox="1">
                      <a:spLocks noRot="1" noChangeAspect="1" noMove="1" noResize="1" noEditPoints="1" noAdjustHandles="1" noChangeArrowheads="1" noChangeShapeType="1" noTextEdit="1"/>
                    </p:cNvSpPr>
                    <p:nvPr/>
                  </p:nvSpPr>
                  <p:spPr>
                    <a:xfrm>
                      <a:off x="6061043" y="4402287"/>
                      <a:ext cx="449226" cy="338554"/>
                    </a:xfrm>
                    <a:prstGeom prst="rect">
                      <a:avLst/>
                    </a:prstGeom>
                    <a:blipFill>
                      <a:blip r:embed="rId6"/>
                      <a:stretch>
                        <a:fillRect l="-13514" r="-4054" b="-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BCBF7F-5FFC-4782-83C1-9BC95F5B2888}"/>
                        </a:ext>
                      </a:extLst>
                    </p:cNvPr>
                    <p:cNvSpPr txBox="1"/>
                    <p:nvPr/>
                  </p:nvSpPr>
                  <p:spPr>
                    <a:xfrm>
                      <a:off x="5518972" y="4805762"/>
                      <a:ext cx="603691" cy="364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h</m:t>
                                </m:r>
                              </m:e>
                              <m:sub>
                                <m:r>
                                  <a:rPr lang="en-IN" sz="2200" b="0" i="1" smtClean="0">
                                    <a:solidFill>
                                      <a:schemeClr val="tx1">
                                        <a:lumMod val="65000"/>
                                        <a:lumOff val="35000"/>
                                      </a:schemeClr>
                                    </a:solidFill>
                                    <a:latin typeface="Cambria Math" panose="02040503050406030204" pitchFamily="18" charset="0"/>
                                  </a:rPr>
                                  <m:t>𝑝𝑟𝑣</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2" name="TextBox 21">
                      <a:extLst>
                        <a:ext uri="{FF2B5EF4-FFF2-40B4-BE49-F238E27FC236}">
                          <a16:creationId xmlns:a16="http://schemas.microsoft.com/office/drawing/2014/main" id="{FCBCBF7F-5FFC-4782-83C1-9BC95F5B2888}"/>
                        </a:ext>
                      </a:extLst>
                    </p:cNvPr>
                    <p:cNvSpPr txBox="1">
                      <a:spLocks noRot="1" noChangeAspect="1" noMove="1" noResize="1" noEditPoints="1" noAdjustHandles="1" noChangeArrowheads="1" noChangeShapeType="1" noTextEdit="1"/>
                    </p:cNvSpPr>
                    <p:nvPr/>
                  </p:nvSpPr>
                  <p:spPr>
                    <a:xfrm>
                      <a:off x="5518972" y="4805762"/>
                      <a:ext cx="603691" cy="364652"/>
                    </a:xfrm>
                    <a:prstGeom prst="rect">
                      <a:avLst/>
                    </a:prstGeom>
                    <a:blipFill>
                      <a:blip r:embed="rId7"/>
                      <a:stretch>
                        <a:fillRect l="-10101" r="-3030" b="-18333"/>
                      </a:stretch>
                    </a:blipFill>
                  </p:spPr>
                  <p:txBody>
                    <a:bodyPr/>
                    <a:lstStyle/>
                    <a:p>
                      <a:r>
                        <a:rPr lang="en-IN">
                          <a:noFill/>
                        </a:rPr>
                        <a:t> </a:t>
                      </a:r>
                    </a:p>
                  </p:txBody>
                </p:sp>
              </mc:Fallback>
            </mc:AlternateContent>
            <p:sp>
              <p:nvSpPr>
                <p:cNvPr id="25" name="TextBox 24">
                  <a:extLst>
                    <a:ext uri="{FF2B5EF4-FFF2-40B4-BE49-F238E27FC236}">
                      <a16:creationId xmlns:a16="http://schemas.microsoft.com/office/drawing/2014/main" id="{9EE9F86E-FA74-4ADC-8FBF-0D04DE9C5BAB}"/>
                    </a:ext>
                  </a:extLst>
                </p:cNvPr>
                <p:cNvSpPr txBox="1"/>
                <p:nvPr/>
              </p:nvSpPr>
              <p:spPr>
                <a:xfrm>
                  <a:off x="11512119" y="4048762"/>
                  <a:ext cx="160300"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Y</a:t>
                  </a:r>
                </a:p>
              </p:txBody>
            </p:sp>
          </p:grpSp>
          <p:grpSp>
            <p:nvGrpSpPr>
              <p:cNvPr id="3" name="Group 2">
                <a:extLst>
                  <a:ext uri="{FF2B5EF4-FFF2-40B4-BE49-F238E27FC236}">
                    <a16:creationId xmlns:a16="http://schemas.microsoft.com/office/drawing/2014/main" id="{9C3D6EBC-2FF7-4D8B-AFA4-0251B77DF5DD}"/>
                  </a:ext>
                </a:extLst>
              </p:cNvPr>
              <p:cNvGrpSpPr/>
              <p:nvPr/>
            </p:nvGrpSpPr>
            <p:grpSpPr>
              <a:xfrm>
                <a:off x="10300114" y="3728832"/>
                <a:ext cx="161933" cy="780134"/>
                <a:chOff x="9621688" y="2947172"/>
                <a:chExt cx="161933" cy="780134"/>
              </a:xfrm>
              <a:solidFill>
                <a:srgbClr val="FF8966"/>
              </a:solidFill>
            </p:grpSpPr>
            <p:sp>
              <p:nvSpPr>
                <p:cNvPr id="2" name="Flowchart: Connector 1">
                  <a:extLst>
                    <a:ext uri="{FF2B5EF4-FFF2-40B4-BE49-F238E27FC236}">
                      <a16:creationId xmlns:a16="http://schemas.microsoft.com/office/drawing/2014/main" id="{D66ECE1C-93FD-40BD-ABC9-7B22FDCBF649}"/>
                    </a:ext>
                  </a:extLst>
                </p:cNvPr>
                <p:cNvSpPr/>
                <p:nvPr/>
              </p:nvSpPr>
              <p:spPr>
                <a:xfrm>
                  <a:off x="9621688" y="2947172"/>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lowchart: Connector 45">
                  <a:extLst>
                    <a:ext uri="{FF2B5EF4-FFF2-40B4-BE49-F238E27FC236}">
                      <a16:creationId xmlns:a16="http://schemas.microsoft.com/office/drawing/2014/main" id="{905573EB-EEA9-4EA1-94D7-C88ED0627E06}"/>
                    </a:ext>
                  </a:extLst>
                </p:cNvPr>
                <p:cNvSpPr/>
                <p:nvPr/>
              </p:nvSpPr>
              <p:spPr>
                <a:xfrm>
                  <a:off x="9629062" y="3078545"/>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lowchart: Connector 46">
                  <a:extLst>
                    <a:ext uri="{FF2B5EF4-FFF2-40B4-BE49-F238E27FC236}">
                      <a16:creationId xmlns:a16="http://schemas.microsoft.com/office/drawing/2014/main" id="{D38EC2B6-8EE1-495B-BC83-C66A1F49D1DD}"/>
                    </a:ext>
                  </a:extLst>
                </p:cNvPr>
                <p:cNvSpPr/>
                <p:nvPr/>
              </p:nvSpPr>
              <p:spPr>
                <a:xfrm>
                  <a:off x="9628496" y="3184428"/>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lowchart: Connector 47">
                  <a:extLst>
                    <a:ext uri="{FF2B5EF4-FFF2-40B4-BE49-F238E27FC236}">
                      <a16:creationId xmlns:a16="http://schemas.microsoft.com/office/drawing/2014/main" id="{CBE0EB9B-0A3B-442A-B797-7254633EAFFC}"/>
                    </a:ext>
                  </a:extLst>
                </p:cNvPr>
                <p:cNvSpPr/>
                <p:nvPr/>
              </p:nvSpPr>
              <p:spPr>
                <a:xfrm>
                  <a:off x="9628495" y="3304441"/>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lowchart: Connector 48">
                  <a:extLst>
                    <a:ext uri="{FF2B5EF4-FFF2-40B4-BE49-F238E27FC236}">
                      <a16:creationId xmlns:a16="http://schemas.microsoft.com/office/drawing/2014/main" id="{B287FFD3-5B70-44B5-A4FD-B56E8DDF99DC}"/>
                    </a:ext>
                  </a:extLst>
                </p:cNvPr>
                <p:cNvSpPr/>
                <p:nvPr/>
              </p:nvSpPr>
              <p:spPr>
                <a:xfrm>
                  <a:off x="9628494" y="345305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lowchart: Connector 49">
                  <a:extLst>
                    <a:ext uri="{FF2B5EF4-FFF2-40B4-BE49-F238E27FC236}">
                      <a16:creationId xmlns:a16="http://schemas.microsoft.com/office/drawing/2014/main" id="{8706DF84-6D5D-4BCE-81A7-F6EF6FFAD207}"/>
                    </a:ext>
                  </a:extLst>
                </p:cNvPr>
                <p:cNvSpPr/>
                <p:nvPr/>
              </p:nvSpPr>
              <p:spPr>
                <a:xfrm>
                  <a:off x="9625430" y="357274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1" name="Group 50">
                <a:extLst>
                  <a:ext uri="{FF2B5EF4-FFF2-40B4-BE49-F238E27FC236}">
                    <a16:creationId xmlns:a16="http://schemas.microsoft.com/office/drawing/2014/main" id="{CD12119F-266A-466E-9182-089A9CE8F983}"/>
                  </a:ext>
                </a:extLst>
              </p:cNvPr>
              <p:cNvGrpSpPr/>
              <p:nvPr/>
            </p:nvGrpSpPr>
            <p:grpSpPr>
              <a:xfrm>
                <a:off x="10292740" y="2922876"/>
                <a:ext cx="161933" cy="780134"/>
                <a:chOff x="9621688" y="2947172"/>
                <a:chExt cx="161933" cy="780134"/>
              </a:xfrm>
              <a:solidFill>
                <a:srgbClr val="FF8966"/>
              </a:solidFill>
            </p:grpSpPr>
            <p:sp>
              <p:nvSpPr>
                <p:cNvPr id="52" name="Flowchart: Connector 51">
                  <a:extLst>
                    <a:ext uri="{FF2B5EF4-FFF2-40B4-BE49-F238E27FC236}">
                      <a16:creationId xmlns:a16="http://schemas.microsoft.com/office/drawing/2014/main" id="{0A6D9363-9CF5-4A70-8B67-9B0DECA77890}"/>
                    </a:ext>
                  </a:extLst>
                </p:cNvPr>
                <p:cNvSpPr/>
                <p:nvPr/>
              </p:nvSpPr>
              <p:spPr>
                <a:xfrm>
                  <a:off x="9621688" y="2947172"/>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lowchart: Connector 52">
                  <a:extLst>
                    <a:ext uri="{FF2B5EF4-FFF2-40B4-BE49-F238E27FC236}">
                      <a16:creationId xmlns:a16="http://schemas.microsoft.com/office/drawing/2014/main" id="{2C15D64C-AC2F-4DAC-BC7F-16566C9B8786}"/>
                    </a:ext>
                  </a:extLst>
                </p:cNvPr>
                <p:cNvSpPr/>
                <p:nvPr/>
              </p:nvSpPr>
              <p:spPr>
                <a:xfrm>
                  <a:off x="9629062" y="3078545"/>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lowchart: Connector 53">
                  <a:extLst>
                    <a:ext uri="{FF2B5EF4-FFF2-40B4-BE49-F238E27FC236}">
                      <a16:creationId xmlns:a16="http://schemas.microsoft.com/office/drawing/2014/main" id="{B70B1C9B-B045-49C7-A0AC-B3B3D3E18612}"/>
                    </a:ext>
                  </a:extLst>
                </p:cNvPr>
                <p:cNvSpPr/>
                <p:nvPr/>
              </p:nvSpPr>
              <p:spPr>
                <a:xfrm>
                  <a:off x="9628496" y="3184428"/>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Connector 54">
                  <a:extLst>
                    <a:ext uri="{FF2B5EF4-FFF2-40B4-BE49-F238E27FC236}">
                      <a16:creationId xmlns:a16="http://schemas.microsoft.com/office/drawing/2014/main" id="{BCE3F297-9AEC-48E4-B3C6-5AEB66C3AC0D}"/>
                    </a:ext>
                  </a:extLst>
                </p:cNvPr>
                <p:cNvSpPr/>
                <p:nvPr/>
              </p:nvSpPr>
              <p:spPr>
                <a:xfrm>
                  <a:off x="9628495" y="3304441"/>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lowchart: Connector 55">
                  <a:extLst>
                    <a:ext uri="{FF2B5EF4-FFF2-40B4-BE49-F238E27FC236}">
                      <a16:creationId xmlns:a16="http://schemas.microsoft.com/office/drawing/2014/main" id="{A3936E74-037D-4348-9B2C-FA066549F63A}"/>
                    </a:ext>
                  </a:extLst>
                </p:cNvPr>
                <p:cNvSpPr/>
                <p:nvPr/>
              </p:nvSpPr>
              <p:spPr>
                <a:xfrm>
                  <a:off x="9628494" y="345305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lowchart: Connector 56">
                  <a:extLst>
                    <a:ext uri="{FF2B5EF4-FFF2-40B4-BE49-F238E27FC236}">
                      <a16:creationId xmlns:a16="http://schemas.microsoft.com/office/drawing/2014/main" id="{C735D619-2F4B-4A0E-9E8A-47EE5C2ED616}"/>
                    </a:ext>
                  </a:extLst>
                </p:cNvPr>
                <p:cNvSpPr/>
                <p:nvPr/>
              </p:nvSpPr>
              <p:spPr>
                <a:xfrm>
                  <a:off x="9625430" y="357274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 name="Straight Connector 4">
                <a:extLst>
                  <a:ext uri="{FF2B5EF4-FFF2-40B4-BE49-F238E27FC236}">
                    <a16:creationId xmlns:a16="http://schemas.microsoft.com/office/drawing/2014/main" id="{2BA2BFC7-A96F-4891-8C18-60099BAF2C3A}"/>
                  </a:ext>
                </a:extLst>
              </p:cNvPr>
              <p:cNvCxnSpPr>
                <a:cxnSpLocks/>
              </p:cNvCxnSpPr>
              <p:nvPr/>
            </p:nvCxnSpPr>
            <p:spPr>
              <a:xfrm>
                <a:off x="10490975" y="4563857"/>
                <a:ext cx="938220" cy="0"/>
              </a:xfrm>
              <a:prstGeom prst="line">
                <a:avLst/>
              </a:prstGeom>
              <a:ln w="19050">
                <a:solidFill>
                  <a:srgbClr val="FF896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63D6463-686C-4699-9BE5-09C9D784EA3B}"/>
                      </a:ext>
                    </a:extLst>
                  </p:cNvPr>
                  <p:cNvSpPr txBox="1"/>
                  <p:nvPr/>
                </p:nvSpPr>
                <p:spPr>
                  <a:xfrm>
                    <a:off x="10677953" y="4132923"/>
                    <a:ext cx="66140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bg1"/>
                                  </a:solidFill>
                                  <a:latin typeface="Cambria Math" panose="02040503050406030204" pitchFamily="18" charset="0"/>
                                </a:rPr>
                              </m:ctrlPr>
                            </m:sSubPr>
                            <m:e>
                              <m:r>
                                <a:rPr lang="en-IN" sz="2200" b="0" i="1" smtClean="0">
                                  <a:solidFill>
                                    <a:schemeClr val="bg1"/>
                                  </a:solidFill>
                                  <a:latin typeface="Cambria Math" panose="02040503050406030204" pitchFamily="18" charset="0"/>
                                </a:rPr>
                                <m:t>h</m:t>
                              </m:r>
                            </m:e>
                            <m:sub>
                              <m:r>
                                <a:rPr lang="en-IN" sz="2200" b="0" i="1" smtClean="0">
                                  <a:solidFill>
                                    <a:schemeClr val="bg1"/>
                                  </a:solidFill>
                                  <a:latin typeface="Cambria Math" panose="02040503050406030204" pitchFamily="18" charset="0"/>
                                </a:rPr>
                                <m:t>𝑛𝑒𝑤</m:t>
                              </m:r>
                            </m:sub>
                          </m:sSub>
                        </m:oMath>
                      </m:oMathPara>
                    </a14:m>
                    <a:endParaRPr lang="en-IN" sz="2200" dirty="0">
                      <a:solidFill>
                        <a:schemeClr val="bg1"/>
                      </a:solidFill>
                      <a:latin typeface="Open Sans" panose="020B0604020202020204" charset="0"/>
                      <a:ea typeface="Open Sans" panose="020B0604020202020204" charset="0"/>
                      <a:cs typeface="Open Sans" panose="020B0604020202020204" charset="0"/>
                    </a:endParaRPr>
                  </a:p>
                </p:txBody>
              </p:sp>
            </mc:Choice>
            <mc:Fallback xmlns="">
              <p:sp>
                <p:nvSpPr>
                  <p:cNvPr id="58" name="TextBox 57">
                    <a:extLst>
                      <a:ext uri="{FF2B5EF4-FFF2-40B4-BE49-F238E27FC236}">
                        <a16:creationId xmlns:a16="http://schemas.microsoft.com/office/drawing/2014/main" id="{E63D6463-686C-4699-9BE5-09C9D784EA3B}"/>
                      </a:ext>
                    </a:extLst>
                  </p:cNvPr>
                  <p:cNvSpPr txBox="1">
                    <a:spLocks noRot="1" noChangeAspect="1" noMove="1" noResize="1" noEditPoints="1" noAdjustHandles="1" noChangeArrowheads="1" noChangeShapeType="1" noTextEdit="1"/>
                  </p:cNvSpPr>
                  <p:nvPr/>
                </p:nvSpPr>
                <p:spPr>
                  <a:xfrm>
                    <a:off x="10677953" y="4132923"/>
                    <a:ext cx="661400" cy="338554"/>
                  </a:xfrm>
                  <a:prstGeom prst="rect">
                    <a:avLst/>
                  </a:prstGeom>
                  <a:blipFill>
                    <a:blip r:embed="rId8"/>
                    <a:stretch>
                      <a:fillRect l="-10185" r="-926" b="-10909"/>
                    </a:stretch>
                  </a:blipFill>
                </p:spPr>
                <p:txBody>
                  <a:bodyPr/>
                  <a:lstStyle/>
                  <a:p>
                    <a:r>
                      <a:rPr lang="en-IN">
                        <a:noFill/>
                      </a:rPr>
                      <a:t> </a:t>
                    </a:r>
                  </a:p>
                </p:txBody>
              </p:sp>
            </mc:Fallback>
          </mc:AlternateContent>
        </p:grpSp>
        <p:sp>
          <p:nvSpPr>
            <p:cNvPr id="62" name="Rectangle 61">
              <a:extLst>
                <a:ext uri="{FF2B5EF4-FFF2-40B4-BE49-F238E27FC236}">
                  <a16:creationId xmlns:a16="http://schemas.microsoft.com/office/drawing/2014/main" id="{37BD0371-B0E8-4ACE-85C1-E10824550232}"/>
                </a:ext>
              </a:extLst>
            </p:cNvPr>
            <p:cNvSpPr/>
            <p:nvPr/>
          </p:nvSpPr>
          <p:spPr>
            <a:xfrm>
              <a:off x="12204300" y="3768541"/>
              <a:ext cx="346577" cy="37526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Rectangle 5">
            <a:extLst>
              <a:ext uri="{FF2B5EF4-FFF2-40B4-BE49-F238E27FC236}">
                <a16:creationId xmlns:a16="http://schemas.microsoft.com/office/drawing/2014/main" id="{12FAC4C8-697D-42D0-97D0-DC77CE56AE5B}"/>
              </a:ext>
            </a:extLst>
          </p:cNvPr>
          <p:cNvSpPr/>
          <p:nvPr/>
        </p:nvSpPr>
        <p:spPr>
          <a:xfrm>
            <a:off x="1347664" y="7208716"/>
            <a:ext cx="13674702" cy="1107996"/>
          </a:xfrm>
          <a:prstGeom prst="rect">
            <a:avLst/>
          </a:prstGeom>
        </p:spPr>
        <p:txBody>
          <a:bodyPr wrap="square">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After processing the first data point, a new context is generated that represents the most recent point.</a:t>
            </a:r>
          </a:p>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Then, this context is fed back into the net with the next data point and we repeat these steps until all the data is processed.</a:t>
            </a:r>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799959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A Typical RNN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2" name="Group 1">
            <a:extLst>
              <a:ext uri="{FF2B5EF4-FFF2-40B4-BE49-F238E27FC236}">
                <a16:creationId xmlns:a16="http://schemas.microsoft.com/office/drawing/2014/main" id="{CDD6971E-F36F-4256-8BE8-04EC568278A7}"/>
              </a:ext>
            </a:extLst>
          </p:cNvPr>
          <p:cNvGrpSpPr/>
          <p:nvPr/>
        </p:nvGrpSpPr>
        <p:grpSpPr>
          <a:xfrm>
            <a:off x="2962250" y="1146647"/>
            <a:ext cx="10445530" cy="7294525"/>
            <a:chOff x="3125226" y="1279248"/>
            <a:chExt cx="10445530" cy="7294525"/>
          </a:xfrm>
        </p:grpSpPr>
        <p:sp>
          <p:nvSpPr>
            <p:cNvPr id="11" name="Rectangle: Rounded Corners 10">
              <a:extLst>
                <a:ext uri="{FF2B5EF4-FFF2-40B4-BE49-F238E27FC236}">
                  <a16:creationId xmlns:a16="http://schemas.microsoft.com/office/drawing/2014/main" id="{C5AD77D8-9664-4CD0-96D2-7F83AE20DAD3}"/>
                </a:ext>
              </a:extLst>
            </p:cNvPr>
            <p:cNvSpPr/>
            <p:nvPr/>
          </p:nvSpPr>
          <p:spPr>
            <a:xfrm>
              <a:off x="3125226" y="6718296"/>
              <a:ext cx="1743860" cy="534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8299E3E9-01B2-4C71-8C27-0302AF099A78}"/>
                </a:ext>
              </a:extLst>
            </p:cNvPr>
            <p:cNvSpPr/>
            <p:nvPr/>
          </p:nvSpPr>
          <p:spPr>
            <a:xfrm rot="5400000">
              <a:off x="3342819" y="7172130"/>
              <a:ext cx="188287" cy="1623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0E16D5-379F-48D3-B7BE-1DA17302971C}"/>
                </a:ext>
              </a:extLst>
            </p:cNvPr>
            <p:cNvSpPr/>
            <p:nvPr/>
          </p:nvSpPr>
          <p:spPr>
            <a:xfrm>
              <a:off x="4744720" y="2731794"/>
              <a:ext cx="581660" cy="5816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0441A28-99A2-44D2-BAB9-6F686B3BB6E9}"/>
                </a:ext>
              </a:extLst>
            </p:cNvPr>
            <p:cNvSpPr/>
            <p:nvPr/>
          </p:nvSpPr>
          <p:spPr>
            <a:xfrm>
              <a:off x="4470400" y="1682750"/>
              <a:ext cx="342900" cy="342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11A3A9B-D565-42E0-9764-C74C6E6839ED}"/>
                </a:ext>
              </a:extLst>
            </p:cNvPr>
            <p:cNvSpPr/>
            <p:nvPr/>
          </p:nvSpPr>
          <p:spPr>
            <a:xfrm>
              <a:off x="4470400" y="2863874"/>
              <a:ext cx="342900" cy="3429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2299388-0B21-4A37-9A87-81B7C3332C4C}"/>
                </a:ext>
              </a:extLst>
            </p:cNvPr>
            <p:cNvCxnSpPr/>
            <p:nvPr/>
          </p:nvCxnSpPr>
          <p:spPr>
            <a:xfrm flipV="1">
              <a:off x="4641850" y="2076450"/>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868104A-68E2-4E8E-AAFF-25E60D8310C9}"/>
                </a:ext>
              </a:extLst>
            </p:cNvPr>
            <p:cNvCxnSpPr/>
            <p:nvPr/>
          </p:nvCxnSpPr>
          <p:spPr>
            <a:xfrm flipV="1">
              <a:off x="4641850" y="3281602"/>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AF17204-D1D1-4BD3-8F57-E9781B8EA09A}"/>
                </a:ext>
              </a:extLst>
            </p:cNvPr>
            <p:cNvSpPr/>
            <p:nvPr/>
          </p:nvSpPr>
          <p:spPr>
            <a:xfrm>
              <a:off x="7962900" y="2825569"/>
              <a:ext cx="342900" cy="342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F0E1F9DB-C796-49DF-A634-63CFA1153374}"/>
                </a:ext>
              </a:extLst>
            </p:cNvPr>
            <p:cNvCxnSpPr/>
            <p:nvPr/>
          </p:nvCxnSpPr>
          <p:spPr>
            <a:xfrm flipV="1">
              <a:off x="8134350" y="2038145"/>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BA21169-F92D-4297-BAE5-343895889FC2}"/>
                </a:ext>
              </a:extLst>
            </p:cNvPr>
            <p:cNvCxnSpPr/>
            <p:nvPr/>
          </p:nvCxnSpPr>
          <p:spPr>
            <a:xfrm flipV="1">
              <a:off x="8134350" y="3243297"/>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7D42C78-3242-4438-AADE-D71BC5DE6A3C}"/>
                </a:ext>
              </a:extLst>
            </p:cNvPr>
            <p:cNvSpPr/>
            <p:nvPr/>
          </p:nvSpPr>
          <p:spPr>
            <a:xfrm>
              <a:off x="9283700" y="2823339"/>
              <a:ext cx="342900" cy="342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EB73A9AE-A251-48CB-803B-A898DDA7461A}"/>
                </a:ext>
              </a:extLst>
            </p:cNvPr>
            <p:cNvCxnSpPr/>
            <p:nvPr/>
          </p:nvCxnSpPr>
          <p:spPr>
            <a:xfrm flipV="1">
              <a:off x="9455150" y="2035915"/>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5C4AE1-D5E5-4E75-8C7A-204A54D6414C}"/>
                </a:ext>
              </a:extLst>
            </p:cNvPr>
            <p:cNvCxnSpPr/>
            <p:nvPr/>
          </p:nvCxnSpPr>
          <p:spPr>
            <a:xfrm flipV="1">
              <a:off x="9455150" y="3241067"/>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13758B5-76EF-43F3-8C85-7198F8573838}"/>
                </a:ext>
              </a:extLst>
            </p:cNvPr>
            <p:cNvSpPr/>
            <p:nvPr/>
          </p:nvSpPr>
          <p:spPr>
            <a:xfrm>
              <a:off x="10602651" y="2818081"/>
              <a:ext cx="342900" cy="342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753BCD1-C82C-4C73-84E4-F2C91847D70C}"/>
                </a:ext>
              </a:extLst>
            </p:cNvPr>
            <p:cNvCxnSpPr/>
            <p:nvPr/>
          </p:nvCxnSpPr>
          <p:spPr>
            <a:xfrm flipV="1">
              <a:off x="10774101" y="2030657"/>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2AC9A7B-C977-4C9E-B5FF-295A5141D25D}"/>
                </a:ext>
              </a:extLst>
            </p:cNvPr>
            <p:cNvCxnSpPr/>
            <p:nvPr/>
          </p:nvCxnSpPr>
          <p:spPr>
            <a:xfrm flipV="1">
              <a:off x="10774101" y="3235809"/>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44C6032-A628-47C8-899E-C360332F286B}"/>
                </a:ext>
              </a:extLst>
            </p:cNvPr>
            <p:cNvCxnSpPr>
              <a:cxnSpLocks/>
            </p:cNvCxnSpPr>
            <p:nvPr/>
          </p:nvCxnSpPr>
          <p:spPr>
            <a:xfrm>
              <a:off x="7124700" y="3003345"/>
              <a:ext cx="7556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51FC6C-E9DC-4941-BC5B-F337495F3705}"/>
                </a:ext>
              </a:extLst>
            </p:cNvPr>
            <p:cNvCxnSpPr>
              <a:cxnSpLocks/>
            </p:cNvCxnSpPr>
            <p:nvPr/>
          </p:nvCxnSpPr>
          <p:spPr>
            <a:xfrm>
              <a:off x="8403174" y="3003345"/>
              <a:ext cx="7556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DBF05FE-9242-4AC1-BF18-B141BD6A224E}"/>
                </a:ext>
              </a:extLst>
            </p:cNvPr>
            <p:cNvCxnSpPr>
              <a:cxnSpLocks/>
            </p:cNvCxnSpPr>
            <p:nvPr/>
          </p:nvCxnSpPr>
          <p:spPr>
            <a:xfrm>
              <a:off x="9775898" y="3003345"/>
              <a:ext cx="7556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1A73E62-1A52-4786-89FA-2729AE2142CC}"/>
                </a:ext>
              </a:extLst>
            </p:cNvPr>
            <p:cNvCxnSpPr>
              <a:cxnSpLocks/>
            </p:cNvCxnSpPr>
            <p:nvPr/>
          </p:nvCxnSpPr>
          <p:spPr>
            <a:xfrm>
              <a:off x="11033198" y="3003345"/>
              <a:ext cx="7556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819CFA8-CF75-4CB9-839E-323547934384}"/>
                </a:ext>
              </a:extLst>
            </p:cNvPr>
            <p:cNvSpPr/>
            <p:nvPr/>
          </p:nvSpPr>
          <p:spPr>
            <a:xfrm>
              <a:off x="5653350" y="2863874"/>
              <a:ext cx="1308100" cy="403525"/>
            </a:xfrm>
            <a:prstGeom prst="rightArrow">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B051E22-9239-4355-83A7-195DA54206FD}"/>
                </a:ext>
              </a:extLst>
            </p:cNvPr>
            <p:cNvSpPr/>
            <p:nvPr/>
          </p:nvSpPr>
          <p:spPr>
            <a:xfrm rot="18636609">
              <a:off x="4738238" y="3133400"/>
              <a:ext cx="188287" cy="1623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09408F7-5BBF-4B54-822C-1067542FCD43}"/>
                </a:ext>
              </a:extLst>
            </p:cNvPr>
            <p:cNvSpPr/>
            <p:nvPr/>
          </p:nvSpPr>
          <p:spPr>
            <a:xfrm>
              <a:off x="5250656" y="2967038"/>
              <a:ext cx="146827" cy="1404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50C8BD6-188D-4D05-A942-203335EC4672}"/>
                </a:ext>
              </a:extLst>
            </p:cNvPr>
            <p:cNvSpPr/>
            <p:nvPr/>
          </p:nvSpPr>
          <p:spPr>
            <a:xfrm>
              <a:off x="3761010" y="5864316"/>
              <a:ext cx="457399" cy="457399"/>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0913378-121D-46EE-844F-BEC3653CE978}"/>
                </a:ext>
              </a:extLst>
            </p:cNvPr>
            <p:cNvSpPr/>
            <p:nvPr/>
          </p:nvSpPr>
          <p:spPr>
            <a:xfrm>
              <a:off x="7217459" y="5867296"/>
              <a:ext cx="457399" cy="457399"/>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1C84F2C-89DC-4B11-9260-8DFFED56468F}"/>
                </a:ext>
              </a:extLst>
            </p:cNvPr>
            <p:cNvSpPr/>
            <p:nvPr/>
          </p:nvSpPr>
          <p:spPr>
            <a:xfrm>
              <a:off x="8775164" y="5851616"/>
              <a:ext cx="457399" cy="457399"/>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53ADECC-8FF9-47D9-A53D-19A208CECC2C}"/>
                </a:ext>
              </a:extLst>
            </p:cNvPr>
            <p:cNvSpPr/>
            <p:nvPr/>
          </p:nvSpPr>
          <p:spPr>
            <a:xfrm>
              <a:off x="10303260" y="5864316"/>
              <a:ext cx="457399" cy="457399"/>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3E79591-74D1-409D-BC1E-BAA4CAD0283F}"/>
                </a:ext>
              </a:extLst>
            </p:cNvPr>
            <p:cNvSpPr/>
            <p:nvPr/>
          </p:nvSpPr>
          <p:spPr>
            <a:xfrm>
              <a:off x="12864221" y="5864316"/>
              <a:ext cx="457399" cy="457399"/>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8C9406F-C5EB-444D-B597-BBE49D4B10F7}"/>
                </a:ext>
              </a:extLst>
            </p:cNvPr>
            <p:cNvSpPr/>
            <p:nvPr/>
          </p:nvSpPr>
          <p:spPr>
            <a:xfrm>
              <a:off x="3519709" y="6946900"/>
              <a:ext cx="955675" cy="596900"/>
            </a:xfrm>
            <a:prstGeom prst="rect">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BEF3BEA-F1D2-46AE-BB57-94590B5DA0DA}"/>
                </a:ext>
              </a:extLst>
            </p:cNvPr>
            <p:cNvSpPr/>
            <p:nvPr/>
          </p:nvSpPr>
          <p:spPr>
            <a:xfrm>
              <a:off x="12615081" y="6946900"/>
              <a:ext cx="955675" cy="596900"/>
            </a:xfrm>
            <a:prstGeom prst="rect">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92BA559-233A-4AF2-8CC7-C36A246D89A6}"/>
                </a:ext>
              </a:extLst>
            </p:cNvPr>
            <p:cNvSpPr/>
            <p:nvPr/>
          </p:nvSpPr>
          <p:spPr>
            <a:xfrm>
              <a:off x="10061536" y="6946900"/>
              <a:ext cx="955675" cy="596900"/>
            </a:xfrm>
            <a:prstGeom prst="rect">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4C9145-51D2-4BFC-8348-7C1154C7C8F1}"/>
                </a:ext>
              </a:extLst>
            </p:cNvPr>
            <p:cNvSpPr/>
            <p:nvPr/>
          </p:nvSpPr>
          <p:spPr>
            <a:xfrm>
              <a:off x="8517714" y="6946900"/>
              <a:ext cx="955675" cy="596900"/>
            </a:xfrm>
            <a:prstGeom prst="rect">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77DF4FA-8A2F-436C-8C5F-87F52C6F177A}"/>
                </a:ext>
              </a:extLst>
            </p:cNvPr>
            <p:cNvSpPr/>
            <p:nvPr/>
          </p:nvSpPr>
          <p:spPr>
            <a:xfrm>
              <a:off x="6968319" y="6946900"/>
              <a:ext cx="955675" cy="596900"/>
            </a:xfrm>
            <a:prstGeom prst="rect">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B7C118A6-A4AB-4041-8769-1F4D2E873C0E}"/>
                </a:ext>
              </a:extLst>
            </p:cNvPr>
            <p:cNvCxnSpPr>
              <a:stCxn id="46" idx="0"/>
              <a:endCxn id="37" idx="4"/>
            </p:cNvCxnSpPr>
            <p:nvPr/>
          </p:nvCxnSpPr>
          <p:spPr>
            <a:xfrm flipV="1">
              <a:off x="7446157" y="6324695"/>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AE2A50F-F65A-4104-BE55-827C7C183B2B}"/>
                </a:ext>
              </a:extLst>
            </p:cNvPr>
            <p:cNvCxnSpPr/>
            <p:nvPr/>
          </p:nvCxnSpPr>
          <p:spPr>
            <a:xfrm flipV="1">
              <a:off x="9003860" y="6309015"/>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82942D1-1D65-4522-AD47-72835971B65D}"/>
                </a:ext>
              </a:extLst>
            </p:cNvPr>
            <p:cNvCxnSpPr/>
            <p:nvPr/>
          </p:nvCxnSpPr>
          <p:spPr>
            <a:xfrm flipV="1">
              <a:off x="10539373" y="6324695"/>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621AB76-45FF-4C83-BDA7-3B6B06AB04EA}"/>
                </a:ext>
              </a:extLst>
            </p:cNvPr>
            <p:cNvCxnSpPr/>
            <p:nvPr/>
          </p:nvCxnSpPr>
          <p:spPr>
            <a:xfrm flipV="1">
              <a:off x="7446155" y="7526310"/>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B9D5299-1849-41C5-AB88-086A65B67248}"/>
                </a:ext>
              </a:extLst>
            </p:cNvPr>
            <p:cNvCxnSpPr/>
            <p:nvPr/>
          </p:nvCxnSpPr>
          <p:spPr>
            <a:xfrm flipV="1">
              <a:off x="9003858" y="7510630"/>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B7F46AB-34FA-41CD-8583-FB85C4202919}"/>
                </a:ext>
              </a:extLst>
            </p:cNvPr>
            <p:cNvCxnSpPr/>
            <p:nvPr/>
          </p:nvCxnSpPr>
          <p:spPr>
            <a:xfrm flipV="1">
              <a:off x="10539371" y="7526310"/>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BBFF91-BA2E-4B09-B033-FAFFE55C7B26}"/>
                </a:ext>
              </a:extLst>
            </p:cNvPr>
            <p:cNvCxnSpPr/>
            <p:nvPr/>
          </p:nvCxnSpPr>
          <p:spPr>
            <a:xfrm flipV="1">
              <a:off x="13091845" y="6355024"/>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141D93D-E9DA-439A-9F09-3CCD60AD4A50}"/>
                </a:ext>
              </a:extLst>
            </p:cNvPr>
            <p:cNvCxnSpPr/>
            <p:nvPr/>
          </p:nvCxnSpPr>
          <p:spPr>
            <a:xfrm flipV="1">
              <a:off x="13091843" y="7556639"/>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A714BD0-95F1-4E9F-8AF6-34D03D4D17E0}"/>
                </a:ext>
              </a:extLst>
            </p:cNvPr>
            <p:cNvCxnSpPr>
              <a:stCxn id="43" idx="3"/>
              <a:endCxn id="42" idx="1"/>
            </p:cNvCxnSpPr>
            <p:nvPr/>
          </p:nvCxnSpPr>
          <p:spPr>
            <a:xfrm>
              <a:off x="11017211" y="7245350"/>
              <a:ext cx="159787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B98C247-8BBE-4366-A35B-30506A5A29BB}"/>
                </a:ext>
              </a:extLst>
            </p:cNvPr>
            <p:cNvCxnSpPr>
              <a:stCxn id="44" idx="3"/>
              <a:endCxn id="43" idx="1"/>
            </p:cNvCxnSpPr>
            <p:nvPr/>
          </p:nvCxnSpPr>
          <p:spPr>
            <a:xfrm>
              <a:off x="9473389" y="7245350"/>
              <a:ext cx="588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30EF9D6-4338-4EC8-AB2C-BA7C22475E0F}"/>
                </a:ext>
              </a:extLst>
            </p:cNvPr>
            <p:cNvCxnSpPr>
              <a:stCxn id="46" idx="3"/>
              <a:endCxn id="44" idx="1"/>
            </p:cNvCxnSpPr>
            <p:nvPr/>
          </p:nvCxnSpPr>
          <p:spPr>
            <a:xfrm>
              <a:off x="7923994" y="7245350"/>
              <a:ext cx="5937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Equals 57">
              <a:extLst>
                <a:ext uri="{FF2B5EF4-FFF2-40B4-BE49-F238E27FC236}">
                  <a16:creationId xmlns:a16="http://schemas.microsoft.com/office/drawing/2014/main" id="{867E25CC-0B67-4B76-8D4E-8C74556AB594}"/>
                </a:ext>
              </a:extLst>
            </p:cNvPr>
            <p:cNvSpPr/>
            <p:nvPr/>
          </p:nvSpPr>
          <p:spPr>
            <a:xfrm>
              <a:off x="5674352" y="7059462"/>
              <a:ext cx="488700" cy="371776"/>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0" name="Straight Arrow Connector 59">
              <a:extLst>
                <a:ext uri="{FF2B5EF4-FFF2-40B4-BE49-F238E27FC236}">
                  <a16:creationId xmlns:a16="http://schemas.microsoft.com/office/drawing/2014/main" id="{C3292B3C-6919-4A0F-A0F8-BD475DD6D15E}"/>
                </a:ext>
              </a:extLst>
            </p:cNvPr>
            <p:cNvCxnSpPr/>
            <p:nvPr/>
          </p:nvCxnSpPr>
          <p:spPr>
            <a:xfrm>
              <a:off x="10077313" y="3746123"/>
              <a:ext cx="2796820" cy="1914448"/>
            </a:xfrm>
            <a:prstGeom prst="straightConnector1">
              <a:avLst/>
            </a:prstGeom>
            <a:ln>
              <a:solidFill>
                <a:srgbClr val="FF896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A91A40C-98ED-4A62-AE12-1BC7C880000E}"/>
                </a:ext>
              </a:extLst>
            </p:cNvPr>
            <p:cNvCxnSpPr>
              <a:cxnSpLocks/>
            </p:cNvCxnSpPr>
            <p:nvPr/>
          </p:nvCxnSpPr>
          <p:spPr>
            <a:xfrm>
              <a:off x="8977735" y="3272325"/>
              <a:ext cx="0" cy="2368956"/>
            </a:xfrm>
            <a:prstGeom prst="straightConnector1">
              <a:avLst/>
            </a:prstGeom>
            <a:ln>
              <a:solidFill>
                <a:srgbClr val="FF896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403DC94-A130-4889-8E73-604DFBB5C843}"/>
                </a:ext>
              </a:extLst>
            </p:cNvPr>
            <p:cNvCxnSpPr>
              <a:cxnSpLocks/>
            </p:cNvCxnSpPr>
            <p:nvPr/>
          </p:nvCxnSpPr>
          <p:spPr>
            <a:xfrm>
              <a:off x="7457147" y="3235809"/>
              <a:ext cx="0" cy="2368956"/>
            </a:xfrm>
            <a:prstGeom prst="straightConnector1">
              <a:avLst/>
            </a:prstGeom>
            <a:ln>
              <a:solidFill>
                <a:srgbClr val="FF896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354F96F-B859-4093-BA5D-E4C82D072678}"/>
                </a:ext>
              </a:extLst>
            </p:cNvPr>
            <p:cNvSpPr/>
            <p:nvPr/>
          </p:nvSpPr>
          <p:spPr>
            <a:xfrm>
              <a:off x="7217458" y="8116374"/>
              <a:ext cx="457399" cy="457399"/>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CD31507-60BD-4A87-B2A4-A9B435254AC4}"/>
                </a:ext>
              </a:extLst>
            </p:cNvPr>
            <p:cNvSpPr/>
            <p:nvPr/>
          </p:nvSpPr>
          <p:spPr>
            <a:xfrm>
              <a:off x="8775163" y="8100694"/>
              <a:ext cx="457399" cy="457399"/>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19FEDEB-9CAC-402F-992E-AA0AC362322D}"/>
                </a:ext>
              </a:extLst>
            </p:cNvPr>
            <p:cNvSpPr/>
            <p:nvPr/>
          </p:nvSpPr>
          <p:spPr>
            <a:xfrm>
              <a:off x="10303259" y="8113394"/>
              <a:ext cx="457399" cy="457399"/>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830A5BB-8401-4B43-A34F-8C6CDD775F9C}"/>
                </a:ext>
              </a:extLst>
            </p:cNvPr>
            <p:cNvSpPr/>
            <p:nvPr/>
          </p:nvSpPr>
          <p:spPr>
            <a:xfrm>
              <a:off x="12864220" y="8113394"/>
              <a:ext cx="457399" cy="457399"/>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3491D879-E7C0-46CE-89F3-900F15BBF85D}"/>
                </a:ext>
              </a:extLst>
            </p:cNvPr>
            <p:cNvCxnSpPr/>
            <p:nvPr/>
          </p:nvCxnSpPr>
          <p:spPr>
            <a:xfrm flipV="1">
              <a:off x="3994887" y="6324695"/>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169B74F-CD6B-4739-985A-48F6B08E52DC}"/>
                </a:ext>
              </a:extLst>
            </p:cNvPr>
            <p:cNvCxnSpPr/>
            <p:nvPr/>
          </p:nvCxnSpPr>
          <p:spPr>
            <a:xfrm flipV="1">
              <a:off x="3994885" y="7526310"/>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5A910370-E7CC-4D37-89D7-8287F718F42F}"/>
                </a:ext>
              </a:extLst>
            </p:cNvPr>
            <p:cNvSpPr/>
            <p:nvPr/>
          </p:nvSpPr>
          <p:spPr>
            <a:xfrm>
              <a:off x="3775523" y="8113394"/>
              <a:ext cx="457399" cy="457399"/>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80493250-DF84-4427-A54C-518C100425D2}"/>
                </a:ext>
              </a:extLst>
            </p:cNvPr>
            <p:cNvSpPr txBox="1"/>
            <p:nvPr/>
          </p:nvSpPr>
          <p:spPr>
            <a:xfrm>
              <a:off x="3819777" y="7028694"/>
              <a:ext cx="396262" cy="461665"/>
            </a:xfrm>
            <a:prstGeom prst="rect">
              <a:avLst/>
            </a:prstGeom>
            <a:noFill/>
          </p:spPr>
          <p:txBody>
            <a:bodyPr wrap="non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71" name="TextBox 70">
              <a:extLst>
                <a:ext uri="{FF2B5EF4-FFF2-40B4-BE49-F238E27FC236}">
                  <a16:creationId xmlns:a16="http://schemas.microsoft.com/office/drawing/2014/main" id="{C9339ACD-15EA-421D-9AA4-162824EAD543}"/>
                </a:ext>
              </a:extLst>
            </p:cNvPr>
            <p:cNvSpPr txBox="1"/>
            <p:nvPr/>
          </p:nvSpPr>
          <p:spPr>
            <a:xfrm>
              <a:off x="7248532" y="7019937"/>
              <a:ext cx="396262" cy="461665"/>
            </a:xfrm>
            <a:prstGeom prst="rect">
              <a:avLst/>
            </a:prstGeom>
            <a:noFill/>
          </p:spPr>
          <p:txBody>
            <a:bodyPr wrap="non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72" name="TextBox 71">
              <a:extLst>
                <a:ext uri="{FF2B5EF4-FFF2-40B4-BE49-F238E27FC236}">
                  <a16:creationId xmlns:a16="http://schemas.microsoft.com/office/drawing/2014/main" id="{369D8921-32E3-4D16-BA87-441FCC96E268}"/>
                </a:ext>
              </a:extLst>
            </p:cNvPr>
            <p:cNvSpPr txBox="1"/>
            <p:nvPr/>
          </p:nvSpPr>
          <p:spPr>
            <a:xfrm>
              <a:off x="8792206" y="7014517"/>
              <a:ext cx="396262" cy="461665"/>
            </a:xfrm>
            <a:prstGeom prst="rect">
              <a:avLst/>
            </a:prstGeom>
            <a:noFill/>
          </p:spPr>
          <p:txBody>
            <a:bodyPr wrap="non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73" name="TextBox 72">
              <a:extLst>
                <a:ext uri="{FF2B5EF4-FFF2-40B4-BE49-F238E27FC236}">
                  <a16:creationId xmlns:a16="http://schemas.microsoft.com/office/drawing/2014/main" id="{3BE43B11-1B5F-478D-9539-DA0D1D2BC937}"/>
                </a:ext>
              </a:extLst>
            </p:cNvPr>
            <p:cNvSpPr txBox="1"/>
            <p:nvPr/>
          </p:nvSpPr>
          <p:spPr>
            <a:xfrm>
              <a:off x="10362566" y="7008706"/>
              <a:ext cx="396262" cy="461665"/>
            </a:xfrm>
            <a:prstGeom prst="rect">
              <a:avLst/>
            </a:prstGeom>
            <a:noFill/>
          </p:spPr>
          <p:txBody>
            <a:bodyPr wrap="non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74" name="TextBox 73">
              <a:extLst>
                <a:ext uri="{FF2B5EF4-FFF2-40B4-BE49-F238E27FC236}">
                  <a16:creationId xmlns:a16="http://schemas.microsoft.com/office/drawing/2014/main" id="{C5DF050C-923D-40F8-AE12-DAF507497FBD}"/>
                </a:ext>
              </a:extLst>
            </p:cNvPr>
            <p:cNvSpPr txBox="1"/>
            <p:nvPr/>
          </p:nvSpPr>
          <p:spPr>
            <a:xfrm>
              <a:off x="12919083" y="7008705"/>
              <a:ext cx="396262" cy="461665"/>
            </a:xfrm>
            <a:prstGeom prst="rect">
              <a:avLst/>
            </a:prstGeom>
            <a:noFill/>
          </p:spPr>
          <p:txBody>
            <a:bodyPr wrap="non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75" name="TextBox 74">
              <a:extLst>
                <a:ext uri="{FF2B5EF4-FFF2-40B4-BE49-F238E27FC236}">
                  <a16:creationId xmlns:a16="http://schemas.microsoft.com/office/drawing/2014/main" id="{5650AFFF-CD20-4B4B-9106-5CE34895C2C1}"/>
                </a:ext>
              </a:extLst>
            </p:cNvPr>
            <p:cNvSpPr txBox="1"/>
            <p:nvPr/>
          </p:nvSpPr>
          <p:spPr>
            <a:xfrm>
              <a:off x="5649508" y="3214558"/>
              <a:ext cx="960519" cy="369332"/>
            </a:xfrm>
            <a:prstGeom prst="rect">
              <a:avLst/>
            </a:prstGeom>
            <a:noFill/>
          </p:spPr>
          <p:txBody>
            <a:bodyPr wrap="none" rtlCol="0">
              <a:spAutoFit/>
            </a:bodyPr>
            <a:lstStyle/>
            <a:p>
              <a:r>
                <a:rPr lang="en-US" sz="1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Unfold</a:t>
              </a:r>
            </a:p>
          </p:txBody>
        </p:sp>
        <p:sp>
          <p:nvSpPr>
            <p:cNvPr id="76" name="TextBox 75">
              <a:extLst>
                <a:ext uri="{FF2B5EF4-FFF2-40B4-BE49-F238E27FC236}">
                  <a16:creationId xmlns:a16="http://schemas.microsoft.com/office/drawing/2014/main" id="{9C206FA8-97B1-429A-8422-8A0B6E16B52F}"/>
                </a:ext>
              </a:extLst>
            </p:cNvPr>
            <p:cNvSpPr txBox="1"/>
            <p:nvPr/>
          </p:nvSpPr>
          <p:spPr>
            <a:xfrm>
              <a:off x="3819777" y="5949142"/>
              <a:ext cx="354584"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h</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77" name="TextBox 76">
              <a:extLst>
                <a:ext uri="{FF2B5EF4-FFF2-40B4-BE49-F238E27FC236}">
                  <a16:creationId xmlns:a16="http://schemas.microsoft.com/office/drawing/2014/main" id="{8916054B-E7B6-43AA-A49A-5C629EF61292}"/>
                </a:ext>
              </a:extLst>
            </p:cNvPr>
            <p:cNvSpPr txBox="1"/>
            <p:nvPr/>
          </p:nvSpPr>
          <p:spPr>
            <a:xfrm>
              <a:off x="7270380" y="5939126"/>
              <a:ext cx="37221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h</a:t>
              </a:r>
              <a:r>
                <a:rPr lang="en-US" b="1" baseline="-25000" dirty="0">
                  <a:latin typeface="Open Sans" panose="020B0606030504020204" pitchFamily="34" charset="0"/>
                  <a:ea typeface="Open Sans" panose="020B0606030504020204" pitchFamily="34" charset="0"/>
                  <a:cs typeface="Open Sans" panose="020B0606030504020204" pitchFamily="34" charset="0"/>
                </a:rPr>
                <a:t>0</a:t>
              </a:r>
            </a:p>
          </p:txBody>
        </p:sp>
        <p:sp>
          <p:nvSpPr>
            <p:cNvPr id="78" name="TextBox 77">
              <a:extLst>
                <a:ext uri="{FF2B5EF4-FFF2-40B4-BE49-F238E27FC236}">
                  <a16:creationId xmlns:a16="http://schemas.microsoft.com/office/drawing/2014/main" id="{B5552EEA-6B90-4756-9BA2-D73AFCC9F684}"/>
                </a:ext>
              </a:extLst>
            </p:cNvPr>
            <p:cNvSpPr txBox="1"/>
            <p:nvPr/>
          </p:nvSpPr>
          <p:spPr>
            <a:xfrm>
              <a:off x="8813045" y="5910260"/>
              <a:ext cx="37221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h</a:t>
              </a:r>
              <a:r>
                <a:rPr lang="en-US" b="1" baseline="-25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79" name="TextBox 78">
              <a:extLst>
                <a:ext uri="{FF2B5EF4-FFF2-40B4-BE49-F238E27FC236}">
                  <a16:creationId xmlns:a16="http://schemas.microsoft.com/office/drawing/2014/main" id="{8A660E95-D845-4180-88D1-330B3D406083}"/>
                </a:ext>
              </a:extLst>
            </p:cNvPr>
            <p:cNvSpPr txBox="1"/>
            <p:nvPr/>
          </p:nvSpPr>
          <p:spPr>
            <a:xfrm>
              <a:off x="10354256" y="5924510"/>
              <a:ext cx="37221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h</a:t>
              </a:r>
              <a:r>
                <a:rPr lang="en-US" b="1" baseline="-25000" dirty="0">
                  <a:latin typeface="Open Sans" panose="020B0606030504020204" pitchFamily="34" charset="0"/>
                  <a:ea typeface="Open Sans" panose="020B0606030504020204" pitchFamily="34" charset="0"/>
                  <a:cs typeface="Open Sans" panose="020B0606030504020204" pitchFamily="34" charset="0"/>
                </a:rPr>
                <a:t>2</a:t>
              </a:r>
            </a:p>
          </p:txBody>
        </p:sp>
        <p:sp>
          <p:nvSpPr>
            <p:cNvPr id="80" name="TextBox 79">
              <a:extLst>
                <a:ext uri="{FF2B5EF4-FFF2-40B4-BE49-F238E27FC236}">
                  <a16:creationId xmlns:a16="http://schemas.microsoft.com/office/drawing/2014/main" id="{8636F896-31E4-45E4-A196-A6567DAF7164}"/>
                </a:ext>
              </a:extLst>
            </p:cNvPr>
            <p:cNvSpPr txBox="1"/>
            <p:nvPr/>
          </p:nvSpPr>
          <p:spPr>
            <a:xfrm>
              <a:off x="12914551" y="5936699"/>
              <a:ext cx="354584"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h</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81" name="TextBox 80">
              <a:extLst>
                <a:ext uri="{FF2B5EF4-FFF2-40B4-BE49-F238E27FC236}">
                  <a16:creationId xmlns:a16="http://schemas.microsoft.com/office/drawing/2014/main" id="{3953BFEA-F593-4B81-B40D-4AD53FD11B19}"/>
                </a:ext>
              </a:extLst>
            </p:cNvPr>
            <p:cNvSpPr txBox="1"/>
            <p:nvPr/>
          </p:nvSpPr>
          <p:spPr>
            <a:xfrm>
              <a:off x="3838737" y="8184466"/>
              <a:ext cx="340158"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x</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82" name="TextBox 81">
              <a:extLst>
                <a:ext uri="{FF2B5EF4-FFF2-40B4-BE49-F238E27FC236}">
                  <a16:creationId xmlns:a16="http://schemas.microsoft.com/office/drawing/2014/main" id="{F06F3375-16E3-479F-BA9A-519C91C67649}"/>
                </a:ext>
              </a:extLst>
            </p:cNvPr>
            <p:cNvSpPr txBox="1"/>
            <p:nvPr/>
          </p:nvSpPr>
          <p:spPr>
            <a:xfrm>
              <a:off x="7277765" y="8197600"/>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x</a:t>
              </a:r>
              <a:r>
                <a:rPr lang="en-US" b="1" baseline="-25000" dirty="0">
                  <a:latin typeface="Open Sans" panose="020B0606030504020204" pitchFamily="34" charset="0"/>
                  <a:ea typeface="Open Sans" panose="020B0606030504020204" pitchFamily="34" charset="0"/>
                  <a:cs typeface="Open Sans" panose="020B0606030504020204" pitchFamily="34" charset="0"/>
                </a:rPr>
                <a:t>0</a:t>
              </a:r>
            </a:p>
          </p:txBody>
        </p:sp>
        <p:sp>
          <p:nvSpPr>
            <p:cNvPr id="83" name="TextBox 82">
              <a:extLst>
                <a:ext uri="{FF2B5EF4-FFF2-40B4-BE49-F238E27FC236}">
                  <a16:creationId xmlns:a16="http://schemas.microsoft.com/office/drawing/2014/main" id="{0338FF91-04C2-4585-88A6-E6585D504ACA}"/>
                </a:ext>
              </a:extLst>
            </p:cNvPr>
            <p:cNvSpPr txBox="1"/>
            <p:nvPr/>
          </p:nvSpPr>
          <p:spPr>
            <a:xfrm>
              <a:off x="8866730" y="8145584"/>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x</a:t>
              </a:r>
              <a:r>
                <a:rPr lang="en-US" b="1" baseline="-25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84" name="TextBox 83">
              <a:extLst>
                <a:ext uri="{FF2B5EF4-FFF2-40B4-BE49-F238E27FC236}">
                  <a16:creationId xmlns:a16="http://schemas.microsoft.com/office/drawing/2014/main" id="{264A16B4-1CA1-4078-B733-F164A82C425A}"/>
                </a:ext>
              </a:extLst>
            </p:cNvPr>
            <p:cNvSpPr txBox="1"/>
            <p:nvPr/>
          </p:nvSpPr>
          <p:spPr>
            <a:xfrm>
              <a:off x="10407941" y="8159834"/>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x</a:t>
              </a:r>
              <a:r>
                <a:rPr lang="en-US" b="1" baseline="-25000" dirty="0">
                  <a:latin typeface="Open Sans" panose="020B0606030504020204" pitchFamily="34" charset="0"/>
                  <a:ea typeface="Open Sans" panose="020B0606030504020204" pitchFamily="34" charset="0"/>
                  <a:cs typeface="Open Sans" panose="020B0606030504020204" pitchFamily="34" charset="0"/>
                </a:rPr>
                <a:t>2</a:t>
              </a:r>
            </a:p>
          </p:txBody>
        </p:sp>
        <p:sp>
          <p:nvSpPr>
            <p:cNvPr id="85" name="TextBox 84">
              <a:extLst>
                <a:ext uri="{FF2B5EF4-FFF2-40B4-BE49-F238E27FC236}">
                  <a16:creationId xmlns:a16="http://schemas.microsoft.com/office/drawing/2014/main" id="{0B03F31F-26A3-4557-AAD6-A4603A2242B5}"/>
                </a:ext>
              </a:extLst>
            </p:cNvPr>
            <p:cNvSpPr txBox="1"/>
            <p:nvPr/>
          </p:nvSpPr>
          <p:spPr>
            <a:xfrm>
              <a:off x="12968236" y="8172023"/>
              <a:ext cx="340158"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x</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86" name="TextBox 85">
              <a:extLst>
                <a:ext uri="{FF2B5EF4-FFF2-40B4-BE49-F238E27FC236}">
                  <a16:creationId xmlns:a16="http://schemas.microsoft.com/office/drawing/2014/main" id="{B0B37CA8-EBD1-41D1-B656-712B5F6AE16E}"/>
                </a:ext>
              </a:extLst>
            </p:cNvPr>
            <p:cNvSpPr txBox="1"/>
            <p:nvPr/>
          </p:nvSpPr>
          <p:spPr>
            <a:xfrm>
              <a:off x="4269614" y="2275897"/>
              <a:ext cx="30168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V</a:t>
              </a:r>
            </a:p>
          </p:txBody>
        </p:sp>
        <p:sp>
          <p:nvSpPr>
            <p:cNvPr id="87" name="TextBox 86">
              <a:extLst>
                <a:ext uri="{FF2B5EF4-FFF2-40B4-BE49-F238E27FC236}">
                  <a16:creationId xmlns:a16="http://schemas.microsoft.com/office/drawing/2014/main" id="{034436A0-FD16-4957-971F-4030E305BF96}"/>
                </a:ext>
              </a:extLst>
            </p:cNvPr>
            <p:cNvSpPr txBox="1"/>
            <p:nvPr/>
          </p:nvSpPr>
          <p:spPr>
            <a:xfrm>
              <a:off x="4269614" y="3399224"/>
              <a:ext cx="32092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U</a:t>
              </a:r>
            </a:p>
          </p:txBody>
        </p:sp>
        <p:sp>
          <p:nvSpPr>
            <p:cNvPr id="88" name="TextBox 87">
              <a:extLst>
                <a:ext uri="{FF2B5EF4-FFF2-40B4-BE49-F238E27FC236}">
                  <a16:creationId xmlns:a16="http://schemas.microsoft.com/office/drawing/2014/main" id="{11B83239-AE6D-4A33-9853-CC1E886F99E5}"/>
                </a:ext>
              </a:extLst>
            </p:cNvPr>
            <p:cNvSpPr txBox="1"/>
            <p:nvPr/>
          </p:nvSpPr>
          <p:spPr>
            <a:xfrm>
              <a:off x="5156551" y="2532723"/>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89" name="TextBox 88">
              <a:extLst>
                <a:ext uri="{FF2B5EF4-FFF2-40B4-BE49-F238E27FC236}">
                  <a16:creationId xmlns:a16="http://schemas.microsoft.com/office/drawing/2014/main" id="{1B1B40D6-3AD7-4C88-935D-C9FAB0B52B8E}"/>
                </a:ext>
              </a:extLst>
            </p:cNvPr>
            <p:cNvSpPr txBox="1"/>
            <p:nvPr/>
          </p:nvSpPr>
          <p:spPr>
            <a:xfrm>
              <a:off x="7299801" y="2706896"/>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90" name="TextBox 89">
              <a:extLst>
                <a:ext uri="{FF2B5EF4-FFF2-40B4-BE49-F238E27FC236}">
                  <a16:creationId xmlns:a16="http://schemas.microsoft.com/office/drawing/2014/main" id="{58F14CF5-E3FF-4CA7-9604-133B459940EF}"/>
                </a:ext>
              </a:extLst>
            </p:cNvPr>
            <p:cNvSpPr txBox="1"/>
            <p:nvPr/>
          </p:nvSpPr>
          <p:spPr>
            <a:xfrm>
              <a:off x="8505729" y="3090261"/>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91" name="TextBox 90">
              <a:extLst>
                <a:ext uri="{FF2B5EF4-FFF2-40B4-BE49-F238E27FC236}">
                  <a16:creationId xmlns:a16="http://schemas.microsoft.com/office/drawing/2014/main" id="{90E16544-9ECC-4573-AE0E-2C6BB9F94F77}"/>
                </a:ext>
              </a:extLst>
            </p:cNvPr>
            <p:cNvSpPr txBox="1"/>
            <p:nvPr/>
          </p:nvSpPr>
          <p:spPr>
            <a:xfrm>
              <a:off x="9925119" y="3081920"/>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92" name="TextBox 91">
              <a:extLst>
                <a:ext uri="{FF2B5EF4-FFF2-40B4-BE49-F238E27FC236}">
                  <a16:creationId xmlns:a16="http://schemas.microsoft.com/office/drawing/2014/main" id="{48D68750-7E4A-472E-92B8-7DB6A8214098}"/>
                </a:ext>
              </a:extLst>
            </p:cNvPr>
            <p:cNvSpPr txBox="1"/>
            <p:nvPr/>
          </p:nvSpPr>
          <p:spPr>
            <a:xfrm>
              <a:off x="11314115" y="3094026"/>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93" name="TextBox 92">
              <a:extLst>
                <a:ext uri="{FF2B5EF4-FFF2-40B4-BE49-F238E27FC236}">
                  <a16:creationId xmlns:a16="http://schemas.microsoft.com/office/drawing/2014/main" id="{A6DBCE61-CF92-4630-B48D-B38999D6E27F}"/>
                </a:ext>
              </a:extLst>
            </p:cNvPr>
            <p:cNvSpPr txBox="1"/>
            <p:nvPr/>
          </p:nvSpPr>
          <p:spPr>
            <a:xfrm>
              <a:off x="8184343" y="3438312"/>
              <a:ext cx="32092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U</a:t>
              </a:r>
            </a:p>
          </p:txBody>
        </p:sp>
        <p:sp>
          <p:nvSpPr>
            <p:cNvPr id="94" name="TextBox 93">
              <a:extLst>
                <a:ext uri="{FF2B5EF4-FFF2-40B4-BE49-F238E27FC236}">
                  <a16:creationId xmlns:a16="http://schemas.microsoft.com/office/drawing/2014/main" id="{ADC4AF7F-7B75-47BB-A374-7C9EA69AB6E8}"/>
                </a:ext>
              </a:extLst>
            </p:cNvPr>
            <p:cNvSpPr txBox="1"/>
            <p:nvPr/>
          </p:nvSpPr>
          <p:spPr>
            <a:xfrm>
              <a:off x="9486304" y="3438312"/>
              <a:ext cx="32092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U</a:t>
              </a:r>
            </a:p>
          </p:txBody>
        </p:sp>
        <p:sp>
          <p:nvSpPr>
            <p:cNvPr id="95" name="TextBox 94">
              <a:extLst>
                <a:ext uri="{FF2B5EF4-FFF2-40B4-BE49-F238E27FC236}">
                  <a16:creationId xmlns:a16="http://schemas.microsoft.com/office/drawing/2014/main" id="{5942758C-3B0E-4375-962A-0428C4611129}"/>
                </a:ext>
              </a:extLst>
            </p:cNvPr>
            <p:cNvSpPr txBox="1"/>
            <p:nvPr/>
          </p:nvSpPr>
          <p:spPr>
            <a:xfrm>
              <a:off x="10856750" y="3438312"/>
              <a:ext cx="32092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U</a:t>
              </a:r>
            </a:p>
          </p:txBody>
        </p:sp>
        <p:sp>
          <p:nvSpPr>
            <p:cNvPr id="96" name="TextBox 95">
              <a:extLst>
                <a:ext uri="{FF2B5EF4-FFF2-40B4-BE49-F238E27FC236}">
                  <a16:creationId xmlns:a16="http://schemas.microsoft.com/office/drawing/2014/main" id="{3A290C3A-1ECC-491D-BF8F-03B6F207E355}"/>
                </a:ext>
              </a:extLst>
            </p:cNvPr>
            <p:cNvSpPr txBox="1"/>
            <p:nvPr/>
          </p:nvSpPr>
          <p:spPr>
            <a:xfrm>
              <a:off x="7788027" y="2330906"/>
              <a:ext cx="30168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V</a:t>
              </a:r>
            </a:p>
          </p:txBody>
        </p:sp>
        <p:sp>
          <p:nvSpPr>
            <p:cNvPr id="97" name="TextBox 96">
              <a:extLst>
                <a:ext uri="{FF2B5EF4-FFF2-40B4-BE49-F238E27FC236}">
                  <a16:creationId xmlns:a16="http://schemas.microsoft.com/office/drawing/2014/main" id="{9553744E-ABF1-4C2B-BD90-38DC1EBBE764}"/>
                </a:ext>
              </a:extLst>
            </p:cNvPr>
            <p:cNvSpPr txBox="1"/>
            <p:nvPr/>
          </p:nvSpPr>
          <p:spPr>
            <a:xfrm>
              <a:off x="9110830" y="2331065"/>
              <a:ext cx="30168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V</a:t>
              </a:r>
            </a:p>
          </p:txBody>
        </p:sp>
        <p:sp>
          <p:nvSpPr>
            <p:cNvPr id="98" name="TextBox 97">
              <a:extLst>
                <a:ext uri="{FF2B5EF4-FFF2-40B4-BE49-F238E27FC236}">
                  <a16:creationId xmlns:a16="http://schemas.microsoft.com/office/drawing/2014/main" id="{CFCFB58E-3AB5-4BCF-BF44-9E9D5C1D0D22}"/>
                </a:ext>
              </a:extLst>
            </p:cNvPr>
            <p:cNvSpPr txBox="1"/>
            <p:nvPr/>
          </p:nvSpPr>
          <p:spPr>
            <a:xfrm>
              <a:off x="10435993" y="2367093"/>
              <a:ext cx="30168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V</a:t>
              </a:r>
            </a:p>
          </p:txBody>
        </p:sp>
        <p:sp>
          <p:nvSpPr>
            <p:cNvPr id="99" name="TextBox 98">
              <a:extLst>
                <a:ext uri="{FF2B5EF4-FFF2-40B4-BE49-F238E27FC236}">
                  <a16:creationId xmlns:a16="http://schemas.microsoft.com/office/drawing/2014/main" id="{BC40120C-1C8A-43C3-A9E2-5730081E7DAE}"/>
                </a:ext>
              </a:extLst>
            </p:cNvPr>
            <p:cNvSpPr txBox="1"/>
            <p:nvPr/>
          </p:nvSpPr>
          <p:spPr>
            <a:xfrm>
              <a:off x="8000911" y="4009828"/>
              <a:ext cx="46358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X</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sp>
          <p:nvSpPr>
            <p:cNvPr id="100" name="TextBox 99">
              <a:extLst>
                <a:ext uri="{FF2B5EF4-FFF2-40B4-BE49-F238E27FC236}">
                  <a16:creationId xmlns:a16="http://schemas.microsoft.com/office/drawing/2014/main" id="{8DF1A189-C3D8-47C3-A78D-56F54135BA6B}"/>
                </a:ext>
              </a:extLst>
            </p:cNvPr>
            <p:cNvSpPr txBox="1"/>
            <p:nvPr/>
          </p:nvSpPr>
          <p:spPr>
            <a:xfrm>
              <a:off x="9286442" y="4001241"/>
              <a:ext cx="340158"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x</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1" name="TextBox 100">
              <a:extLst>
                <a:ext uri="{FF2B5EF4-FFF2-40B4-BE49-F238E27FC236}">
                  <a16:creationId xmlns:a16="http://schemas.microsoft.com/office/drawing/2014/main" id="{6C157E90-2921-4F68-AFAD-6B4AF17929B2}"/>
                </a:ext>
              </a:extLst>
            </p:cNvPr>
            <p:cNvSpPr txBox="1"/>
            <p:nvPr/>
          </p:nvSpPr>
          <p:spPr>
            <a:xfrm>
              <a:off x="10641425" y="4043550"/>
              <a:ext cx="49404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X</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sp>
          <p:nvSpPr>
            <p:cNvPr id="102" name="TextBox 101">
              <a:extLst>
                <a:ext uri="{FF2B5EF4-FFF2-40B4-BE49-F238E27FC236}">
                  <a16:creationId xmlns:a16="http://schemas.microsoft.com/office/drawing/2014/main" id="{AF74B36E-D72F-4A5F-9D81-CD018307911F}"/>
                </a:ext>
              </a:extLst>
            </p:cNvPr>
            <p:cNvSpPr txBox="1"/>
            <p:nvPr/>
          </p:nvSpPr>
          <p:spPr>
            <a:xfrm>
              <a:off x="4515052" y="4011023"/>
              <a:ext cx="253596" cy="235962"/>
            </a:xfrm>
            <a:prstGeom prst="rect">
              <a:avLst/>
            </a:prstGeom>
            <a:noFill/>
          </p:spPr>
          <p:txBody>
            <a:bodyPr wrap="none" rtlCol="0">
              <a:spAutoFit/>
            </a:bodyPr>
            <a:lstStyle/>
            <a:p>
              <a:r>
                <a:rPr lang="en-US" b="1" baseline="-25000" dirty="0">
                  <a:latin typeface="Open Sans" panose="020B0606030504020204" pitchFamily="34" charset="0"/>
                  <a:ea typeface="Open Sans" panose="020B0606030504020204" pitchFamily="34" charset="0"/>
                  <a:cs typeface="Open Sans" panose="020B0606030504020204" pitchFamily="34" charset="0"/>
                </a:rPr>
                <a:t>x</a:t>
              </a:r>
            </a:p>
          </p:txBody>
        </p:sp>
        <p:sp>
          <p:nvSpPr>
            <p:cNvPr id="103" name="TextBox 102">
              <a:extLst>
                <a:ext uri="{FF2B5EF4-FFF2-40B4-BE49-F238E27FC236}">
                  <a16:creationId xmlns:a16="http://schemas.microsoft.com/office/drawing/2014/main" id="{D16E5986-D291-405A-96B2-7FEB96CA67D6}"/>
                </a:ext>
              </a:extLst>
            </p:cNvPr>
            <p:cNvSpPr txBox="1"/>
            <p:nvPr/>
          </p:nvSpPr>
          <p:spPr>
            <a:xfrm>
              <a:off x="4515052" y="1279248"/>
              <a:ext cx="253596" cy="235962"/>
            </a:xfrm>
            <a:prstGeom prst="rect">
              <a:avLst/>
            </a:prstGeom>
            <a:noFill/>
          </p:spPr>
          <p:txBody>
            <a:bodyPr wrap="none" rtlCol="0">
              <a:spAutoFit/>
            </a:bodyPr>
            <a:lstStyle/>
            <a:p>
              <a:r>
                <a:rPr lang="en-US" b="1" baseline="-25000" dirty="0">
                  <a:latin typeface="Open Sans" panose="020B0606030504020204" pitchFamily="34" charset="0"/>
                  <a:ea typeface="Open Sans" panose="020B0606030504020204" pitchFamily="34" charset="0"/>
                  <a:cs typeface="Open Sans" panose="020B0606030504020204" pitchFamily="34" charset="0"/>
                </a:rPr>
                <a:t>0</a:t>
              </a:r>
            </a:p>
          </p:txBody>
        </p:sp>
        <p:sp>
          <p:nvSpPr>
            <p:cNvPr id="104" name="TextBox 103">
              <a:extLst>
                <a:ext uri="{FF2B5EF4-FFF2-40B4-BE49-F238E27FC236}">
                  <a16:creationId xmlns:a16="http://schemas.microsoft.com/office/drawing/2014/main" id="{50C43653-B63B-4F1D-86E6-F475C33B414A}"/>
                </a:ext>
              </a:extLst>
            </p:cNvPr>
            <p:cNvSpPr txBox="1"/>
            <p:nvPr/>
          </p:nvSpPr>
          <p:spPr>
            <a:xfrm>
              <a:off x="7952549" y="1601579"/>
              <a:ext cx="46358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o</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sp>
          <p:nvSpPr>
            <p:cNvPr id="105" name="TextBox 104">
              <a:extLst>
                <a:ext uri="{FF2B5EF4-FFF2-40B4-BE49-F238E27FC236}">
                  <a16:creationId xmlns:a16="http://schemas.microsoft.com/office/drawing/2014/main" id="{65FA0E5D-3C94-452C-983C-BA7102974BFE}"/>
                </a:ext>
              </a:extLst>
            </p:cNvPr>
            <p:cNvSpPr txBox="1"/>
            <p:nvPr/>
          </p:nvSpPr>
          <p:spPr>
            <a:xfrm>
              <a:off x="9241595" y="1602100"/>
              <a:ext cx="346570"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o</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6" name="TextBox 105">
              <a:extLst>
                <a:ext uri="{FF2B5EF4-FFF2-40B4-BE49-F238E27FC236}">
                  <a16:creationId xmlns:a16="http://schemas.microsoft.com/office/drawing/2014/main" id="{EFA745F6-EBCB-4456-A6B9-77C2516853CA}"/>
                </a:ext>
              </a:extLst>
            </p:cNvPr>
            <p:cNvSpPr txBox="1"/>
            <p:nvPr/>
          </p:nvSpPr>
          <p:spPr>
            <a:xfrm>
              <a:off x="10505885" y="1581613"/>
              <a:ext cx="51648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O</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sp>
          <p:nvSpPr>
            <p:cNvPr id="107" name="TextBox 106">
              <a:extLst>
                <a:ext uri="{FF2B5EF4-FFF2-40B4-BE49-F238E27FC236}">
                  <a16:creationId xmlns:a16="http://schemas.microsoft.com/office/drawing/2014/main" id="{09915D73-0935-4DF2-9567-65E2BC22753A}"/>
                </a:ext>
              </a:extLst>
            </p:cNvPr>
            <p:cNvSpPr txBox="1"/>
            <p:nvPr/>
          </p:nvSpPr>
          <p:spPr>
            <a:xfrm>
              <a:off x="8184343" y="2458230"/>
              <a:ext cx="43313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s</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sp>
          <p:nvSpPr>
            <p:cNvPr id="108" name="TextBox 107">
              <a:extLst>
                <a:ext uri="{FF2B5EF4-FFF2-40B4-BE49-F238E27FC236}">
                  <a16:creationId xmlns:a16="http://schemas.microsoft.com/office/drawing/2014/main" id="{70FF672E-1D2F-4DB3-B9AD-BA0A184ACE3A}"/>
                </a:ext>
              </a:extLst>
            </p:cNvPr>
            <p:cNvSpPr txBox="1"/>
            <p:nvPr/>
          </p:nvSpPr>
          <p:spPr>
            <a:xfrm>
              <a:off x="9543930" y="2460750"/>
              <a:ext cx="325730"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9" name="TextBox 108">
              <a:extLst>
                <a:ext uri="{FF2B5EF4-FFF2-40B4-BE49-F238E27FC236}">
                  <a16:creationId xmlns:a16="http://schemas.microsoft.com/office/drawing/2014/main" id="{3CD10E6D-0367-4A40-B6A5-74C966129634}"/>
                </a:ext>
              </a:extLst>
            </p:cNvPr>
            <p:cNvSpPr txBox="1"/>
            <p:nvPr/>
          </p:nvSpPr>
          <p:spPr>
            <a:xfrm>
              <a:off x="10910159" y="2499018"/>
              <a:ext cx="47320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S</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grpSp>
    </p:spTree>
    <p:extLst>
      <p:ext uri="{BB962C8B-B14F-4D97-AF65-F5344CB8AC3E}">
        <p14:creationId xmlns:p14="http://schemas.microsoft.com/office/powerpoint/2010/main" val="3039386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Reduces Complexity</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11" name="Google Shape;611;p10">
            <a:extLst>
              <a:ext uri="{FF2B5EF4-FFF2-40B4-BE49-F238E27FC236}">
                <a16:creationId xmlns:a16="http://schemas.microsoft.com/office/drawing/2014/main" id="{56A73015-8014-4AA7-A04D-73905859FBC5}"/>
              </a:ext>
            </a:extLst>
          </p:cNvPr>
          <p:cNvGrpSpPr/>
          <p:nvPr/>
        </p:nvGrpSpPr>
        <p:grpSpPr>
          <a:xfrm>
            <a:off x="1076960" y="1277695"/>
            <a:ext cx="14102079" cy="687244"/>
            <a:chOff x="1361440" y="5523984"/>
            <a:chExt cx="14102079" cy="4869034"/>
          </a:xfrm>
        </p:grpSpPr>
        <p:sp>
          <p:nvSpPr>
            <p:cNvPr id="12" name="Google Shape;612;p10">
              <a:extLst>
                <a:ext uri="{FF2B5EF4-FFF2-40B4-BE49-F238E27FC236}">
                  <a16:creationId xmlns:a16="http://schemas.microsoft.com/office/drawing/2014/main" id="{57AAFD1C-55BD-453D-8E24-270BC5274A6D}"/>
                </a:ext>
              </a:extLst>
            </p:cNvPr>
            <p:cNvSpPr/>
            <p:nvPr/>
          </p:nvSpPr>
          <p:spPr>
            <a:xfrm>
              <a:off x="1468938" y="5790418"/>
              <a:ext cx="13254212" cy="4251800"/>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Given function </a:t>
              </a:r>
              <a:r>
                <a:rPr lang="en-US" altLang="en-US" sz="2200" b="1" dirty="0">
                  <a:solidFill>
                    <a:schemeClr val="tx1">
                      <a:lumMod val="65000"/>
                      <a:lumOff val="35000"/>
                    </a:schemeClr>
                  </a:solidFill>
                  <a:latin typeface="Open Sans" panose="020B0604020202020204"/>
                </a:rPr>
                <a:t>f: h’, y = f (</a:t>
              </a:r>
              <a:r>
                <a:rPr lang="en-US" altLang="en-US" sz="2200" b="1" dirty="0" err="1">
                  <a:solidFill>
                    <a:schemeClr val="tx1">
                      <a:lumMod val="65000"/>
                      <a:lumOff val="35000"/>
                    </a:schemeClr>
                  </a:solidFill>
                  <a:latin typeface="Open Sans" panose="020B0604020202020204"/>
                </a:rPr>
                <a:t>h,x</a:t>
              </a:r>
              <a:r>
                <a:rPr lang="en-US" altLang="en-US" sz="2200" b="1" dirty="0">
                  <a:solidFill>
                    <a:schemeClr val="tx1">
                      <a:lumMod val="65000"/>
                      <a:lumOff val="35000"/>
                    </a:schemeClr>
                  </a:solidFill>
                  <a:latin typeface="Open Sans" panose="020B0604020202020204"/>
                </a:rPr>
                <a:t>): h </a:t>
              </a:r>
              <a:r>
                <a:rPr lang="en-US" altLang="en-US" sz="2200" dirty="0">
                  <a:solidFill>
                    <a:schemeClr val="tx1">
                      <a:lumMod val="65000"/>
                      <a:lumOff val="35000"/>
                    </a:schemeClr>
                  </a:solidFill>
                  <a:latin typeface="Open Sans" panose="020B0604020202020204"/>
                </a:rPr>
                <a:t>and </a:t>
              </a:r>
              <a:r>
                <a:rPr lang="en-US" altLang="en-US" sz="2200" b="1" dirty="0">
                  <a:solidFill>
                    <a:schemeClr val="tx1">
                      <a:lumMod val="65000"/>
                      <a:lumOff val="35000"/>
                    </a:schemeClr>
                  </a:solidFill>
                  <a:latin typeface="Open Sans" panose="020B0604020202020204"/>
                </a:rPr>
                <a:t>h’ </a:t>
              </a:r>
              <a:r>
                <a:rPr lang="en-US" altLang="en-US" sz="2200" dirty="0">
                  <a:solidFill>
                    <a:schemeClr val="tx1">
                      <a:lumMod val="65000"/>
                      <a:lumOff val="35000"/>
                    </a:schemeClr>
                  </a:solidFill>
                  <a:latin typeface="Open Sans" panose="020B0604020202020204"/>
                </a:rPr>
                <a:t>are vectors with the same dimension.</a:t>
              </a:r>
            </a:p>
          </p:txBody>
        </p:sp>
        <p:sp>
          <p:nvSpPr>
            <p:cNvPr id="13" name="Google Shape;613;p10">
              <a:extLst>
                <a:ext uri="{FF2B5EF4-FFF2-40B4-BE49-F238E27FC236}">
                  <a16:creationId xmlns:a16="http://schemas.microsoft.com/office/drawing/2014/main" id="{E07857F5-8C66-4B84-9BCE-E9936634C67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sp>
        <p:nvSpPr>
          <p:cNvPr id="16" name="矩形 34">
            <a:extLst>
              <a:ext uri="{FF2B5EF4-FFF2-40B4-BE49-F238E27FC236}">
                <a16:creationId xmlns:a16="http://schemas.microsoft.com/office/drawing/2014/main" id="{463C90C5-9E42-49D0-8B45-53CF024731EC}"/>
              </a:ext>
            </a:extLst>
          </p:cNvPr>
          <p:cNvSpPr/>
          <p:nvPr/>
        </p:nvSpPr>
        <p:spPr>
          <a:xfrm>
            <a:off x="5262870" y="3754234"/>
            <a:ext cx="930275" cy="930275"/>
          </a:xfrm>
          <a:prstGeom prst="rect">
            <a:avLst/>
          </a:prstGeom>
          <a:no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17" name="矩形 35">
            <a:extLst>
              <a:ext uri="{FF2B5EF4-FFF2-40B4-BE49-F238E27FC236}">
                <a16:creationId xmlns:a16="http://schemas.microsoft.com/office/drawing/2014/main" id="{D4BF8523-D95A-486F-86F9-0CAD46E8F6F7}"/>
              </a:ext>
            </a:extLst>
          </p:cNvPr>
          <p:cNvSpPr/>
          <p:nvPr/>
        </p:nvSpPr>
        <p:spPr>
          <a:xfrm>
            <a:off x="4297670" y="3754234"/>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8" name="矩形 36">
            <a:extLst>
              <a:ext uri="{FF2B5EF4-FFF2-40B4-BE49-F238E27FC236}">
                <a16:creationId xmlns:a16="http://schemas.microsoft.com/office/drawing/2014/main" id="{EB154E09-F109-4142-B171-8245996226A0}"/>
              </a:ext>
            </a:extLst>
          </p:cNvPr>
          <p:cNvSpPr/>
          <p:nvPr/>
        </p:nvSpPr>
        <p:spPr>
          <a:xfrm>
            <a:off x="6617007" y="3776459"/>
            <a:ext cx="508000" cy="931862"/>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9" name="矩形 37">
            <a:extLst>
              <a:ext uri="{FF2B5EF4-FFF2-40B4-BE49-F238E27FC236}">
                <a16:creationId xmlns:a16="http://schemas.microsoft.com/office/drawing/2014/main" id="{B2B68849-B355-4CBD-9F80-05FCA0F9DC84}"/>
              </a:ext>
            </a:extLst>
          </p:cNvPr>
          <p:cNvSpPr/>
          <p:nvPr/>
        </p:nvSpPr>
        <p:spPr>
          <a:xfrm>
            <a:off x="5267632" y="2863646"/>
            <a:ext cx="931863" cy="465138"/>
          </a:xfrm>
          <a:prstGeom prst="rect">
            <a:avLst/>
          </a:prstGeom>
          <a:noFill/>
          <a:ln>
            <a:solidFill>
              <a:srgbClr val="009FB7"/>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0" name="矩形 38">
            <a:extLst>
              <a:ext uri="{FF2B5EF4-FFF2-40B4-BE49-F238E27FC236}">
                <a16:creationId xmlns:a16="http://schemas.microsoft.com/office/drawing/2014/main" id="{5588E4BC-9072-4127-AF97-C139E1BDA59B}"/>
              </a:ext>
            </a:extLst>
          </p:cNvPr>
          <p:cNvSpPr/>
          <p:nvPr/>
        </p:nvSpPr>
        <p:spPr>
          <a:xfrm>
            <a:off x="5262870" y="5076621"/>
            <a:ext cx="930275" cy="465138"/>
          </a:xfrm>
          <a:prstGeom prst="rect">
            <a:avLst/>
          </a:prstGeom>
          <a:noFill/>
          <a:ln>
            <a:solidFill>
              <a:srgbClr val="009FB7"/>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21" name="直線單箭頭接點 39">
            <a:extLst>
              <a:ext uri="{FF2B5EF4-FFF2-40B4-BE49-F238E27FC236}">
                <a16:creationId xmlns:a16="http://schemas.microsoft.com/office/drawing/2014/main" id="{54A4ED2A-E8E8-4C11-8F05-D71349468299}"/>
              </a:ext>
            </a:extLst>
          </p:cNvPr>
          <p:cNvCxnSpPr>
            <a:cxnSpLocks/>
          </p:cNvCxnSpPr>
          <p:nvPr/>
        </p:nvCxnSpPr>
        <p:spPr>
          <a:xfrm>
            <a:off x="4856470" y="4225721"/>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40">
            <a:extLst>
              <a:ext uri="{FF2B5EF4-FFF2-40B4-BE49-F238E27FC236}">
                <a16:creationId xmlns:a16="http://schemas.microsoft.com/office/drawing/2014/main" id="{E88BCF45-284C-48B8-A5D2-DF88870310EB}"/>
              </a:ext>
            </a:extLst>
          </p:cNvPr>
          <p:cNvCxnSpPr>
            <a:cxnSpLocks/>
          </p:cNvCxnSpPr>
          <p:nvPr/>
        </p:nvCxnSpPr>
        <p:spPr>
          <a:xfrm>
            <a:off x="6228070" y="4243184"/>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41">
            <a:extLst>
              <a:ext uri="{FF2B5EF4-FFF2-40B4-BE49-F238E27FC236}">
                <a16:creationId xmlns:a16="http://schemas.microsoft.com/office/drawing/2014/main" id="{DB7ACCDA-226B-422E-8CB0-8D9DF6361BA4}"/>
              </a:ext>
            </a:extLst>
          </p:cNvPr>
          <p:cNvCxnSpPr>
            <a:cxnSpLocks/>
          </p:cNvCxnSpPr>
          <p:nvPr/>
        </p:nvCxnSpPr>
        <p:spPr>
          <a:xfrm rot="16200000">
            <a:off x="5551001" y="3545478"/>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42">
            <a:extLst>
              <a:ext uri="{FF2B5EF4-FFF2-40B4-BE49-F238E27FC236}">
                <a16:creationId xmlns:a16="http://schemas.microsoft.com/office/drawing/2014/main" id="{5A862B72-F8B9-4596-B16C-E42387F4DE86}"/>
              </a:ext>
            </a:extLst>
          </p:cNvPr>
          <p:cNvCxnSpPr>
            <a:cxnSpLocks/>
          </p:cNvCxnSpPr>
          <p:nvPr/>
        </p:nvCxnSpPr>
        <p:spPr>
          <a:xfrm rot="16200000">
            <a:off x="5550207" y="4879772"/>
            <a:ext cx="390525"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43">
            <a:extLst>
              <a:ext uri="{FF2B5EF4-FFF2-40B4-BE49-F238E27FC236}">
                <a16:creationId xmlns:a16="http://schemas.microsoft.com/office/drawing/2014/main" id="{8BF01176-7904-4FDF-9F9D-41039E09C1AB}"/>
              </a:ext>
            </a:extLst>
          </p:cNvPr>
          <p:cNvSpPr/>
          <p:nvPr/>
        </p:nvSpPr>
        <p:spPr>
          <a:xfrm>
            <a:off x="7548870" y="3782809"/>
            <a:ext cx="930275" cy="931862"/>
          </a:xfrm>
          <a:prstGeom prst="rect">
            <a:avLst/>
          </a:prstGeom>
          <a:no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27" name="矩形 44">
            <a:extLst>
              <a:ext uri="{FF2B5EF4-FFF2-40B4-BE49-F238E27FC236}">
                <a16:creationId xmlns:a16="http://schemas.microsoft.com/office/drawing/2014/main" id="{3C81FDE0-8E17-409F-A83D-A2D8B8ADA419}"/>
              </a:ext>
            </a:extLst>
          </p:cNvPr>
          <p:cNvSpPr/>
          <p:nvPr/>
        </p:nvSpPr>
        <p:spPr>
          <a:xfrm>
            <a:off x="8903007" y="3806621"/>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8" name="矩形 45">
            <a:extLst>
              <a:ext uri="{FF2B5EF4-FFF2-40B4-BE49-F238E27FC236}">
                <a16:creationId xmlns:a16="http://schemas.microsoft.com/office/drawing/2014/main" id="{5372B70E-1B91-4AB4-A981-16E6A1850B46}"/>
              </a:ext>
            </a:extLst>
          </p:cNvPr>
          <p:cNvSpPr/>
          <p:nvPr/>
        </p:nvSpPr>
        <p:spPr>
          <a:xfrm>
            <a:off x="7548870" y="2896984"/>
            <a:ext cx="930275" cy="466725"/>
          </a:xfrm>
          <a:prstGeom prst="rect">
            <a:avLst/>
          </a:prstGeom>
          <a:noFill/>
          <a:ln>
            <a:solidFill>
              <a:srgbClr val="009FB7"/>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9" name="矩形 46">
            <a:extLst>
              <a:ext uri="{FF2B5EF4-FFF2-40B4-BE49-F238E27FC236}">
                <a16:creationId xmlns:a16="http://schemas.microsoft.com/office/drawing/2014/main" id="{DC9E82F4-9162-407D-BD60-B8197BC82BB9}"/>
              </a:ext>
            </a:extLst>
          </p:cNvPr>
          <p:cNvSpPr/>
          <p:nvPr/>
        </p:nvSpPr>
        <p:spPr>
          <a:xfrm>
            <a:off x="7548870" y="5105196"/>
            <a:ext cx="930275" cy="465138"/>
          </a:xfrm>
          <a:prstGeom prst="rect">
            <a:avLst/>
          </a:prstGeom>
          <a:noFill/>
          <a:ln>
            <a:solidFill>
              <a:srgbClr val="009FB7"/>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30" name="直線單箭頭接點 47">
            <a:extLst>
              <a:ext uri="{FF2B5EF4-FFF2-40B4-BE49-F238E27FC236}">
                <a16:creationId xmlns:a16="http://schemas.microsoft.com/office/drawing/2014/main" id="{CE56C99C-3D4B-48A5-AA1C-ACBE4A93835F}"/>
              </a:ext>
            </a:extLst>
          </p:cNvPr>
          <p:cNvCxnSpPr>
            <a:cxnSpLocks/>
          </p:cNvCxnSpPr>
          <p:nvPr/>
        </p:nvCxnSpPr>
        <p:spPr>
          <a:xfrm>
            <a:off x="7142470" y="4254296"/>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48">
            <a:extLst>
              <a:ext uri="{FF2B5EF4-FFF2-40B4-BE49-F238E27FC236}">
                <a16:creationId xmlns:a16="http://schemas.microsoft.com/office/drawing/2014/main" id="{C6639117-5DAC-4CF8-9752-8935CC4044D9}"/>
              </a:ext>
            </a:extLst>
          </p:cNvPr>
          <p:cNvCxnSpPr>
            <a:cxnSpLocks/>
          </p:cNvCxnSpPr>
          <p:nvPr/>
        </p:nvCxnSpPr>
        <p:spPr>
          <a:xfrm>
            <a:off x="8514070" y="4271759"/>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49">
            <a:extLst>
              <a:ext uri="{FF2B5EF4-FFF2-40B4-BE49-F238E27FC236}">
                <a16:creationId xmlns:a16="http://schemas.microsoft.com/office/drawing/2014/main" id="{1AFFB8E1-85F8-4F86-B89C-A9AC6C95686E}"/>
              </a:ext>
            </a:extLst>
          </p:cNvPr>
          <p:cNvCxnSpPr>
            <a:cxnSpLocks/>
          </p:cNvCxnSpPr>
          <p:nvPr/>
        </p:nvCxnSpPr>
        <p:spPr>
          <a:xfrm rot="16200000">
            <a:off x="7836207" y="3574847"/>
            <a:ext cx="390525"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50">
            <a:extLst>
              <a:ext uri="{FF2B5EF4-FFF2-40B4-BE49-F238E27FC236}">
                <a16:creationId xmlns:a16="http://schemas.microsoft.com/office/drawing/2014/main" id="{580782CB-1E8C-49FC-A5EC-1DD638C11BC2}"/>
              </a:ext>
            </a:extLst>
          </p:cNvPr>
          <p:cNvCxnSpPr>
            <a:cxnSpLocks/>
          </p:cNvCxnSpPr>
          <p:nvPr/>
        </p:nvCxnSpPr>
        <p:spPr>
          <a:xfrm rot="16200000">
            <a:off x="7837001" y="4909140"/>
            <a:ext cx="388938"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51">
            <a:extLst>
              <a:ext uri="{FF2B5EF4-FFF2-40B4-BE49-F238E27FC236}">
                <a16:creationId xmlns:a16="http://schemas.microsoft.com/office/drawing/2014/main" id="{E432A6C3-F6B0-42A2-ACEB-7A872F9A0990}"/>
              </a:ext>
            </a:extLst>
          </p:cNvPr>
          <p:cNvSpPr/>
          <p:nvPr/>
        </p:nvSpPr>
        <p:spPr>
          <a:xfrm>
            <a:off x="9868207" y="3787571"/>
            <a:ext cx="931863" cy="931863"/>
          </a:xfrm>
          <a:prstGeom prst="rect">
            <a:avLst/>
          </a:prstGeom>
          <a:no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36" name="矩形 52">
            <a:extLst>
              <a:ext uri="{FF2B5EF4-FFF2-40B4-BE49-F238E27FC236}">
                <a16:creationId xmlns:a16="http://schemas.microsoft.com/office/drawing/2014/main" id="{4DAD8FA0-1CF2-4A9E-B858-79F9103FC04E}"/>
              </a:ext>
            </a:extLst>
          </p:cNvPr>
          <p:cNvSpPr/>
          <p:nvPr/>
        </p:nvSpPr>
        <p:spPr>
          <a:xfrm>
            <a:off x="11222345" y="3811384"/>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37" name="矩形 53">
            <a:extLst>
              <a:ext uri="{FF2B5EF4-FFF2-40B4-BE49-F238E27FC236}">
                <a16:creationId xmlns:a16="http://schemas.microsoft.com/office/drawing/2014/main" id="{93C69AEA-FD0A-428A-A624-061D68F189E8}"/>
              </a:ext>
            </a:extLst>
          </p:cNvPr>
          <p:cNvSpPr/>
          <p:nvPr/>
        </p:nvSpPr>
        <p:spPr>
          <a:xfrm>
            <a:off x="9868207" y="2901746"/>
            <a:ext cx="931863" cy="466725"/>
          </a:xfrm>
          <a:prstGeom prst="rect">
            <a:avLst/>
          </a:prstGeom>
          <a:noFill/>
          <a:ln>
            <a:solidFill>
              <a:srgbClr val="009FB7"/>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38" name="矩形 54">
            <a:extLst>
              <a:ext uri="{FF2B5EF4-FFF2-40B4-BE49-F238E27FC236}">
                <a16:creationId xmlns:a16="http://schemas.microsoft.com/office/drawing/2014/main" id="{3EC17506-2642-4112-8F29-E9A32810043C}"/>
              </a:ext>
            </a:extLst>
          </p:cNvPr>
          <p:cNvSpPr/>
          <p:nvPr/>
        </p:nvSpPr>
        <p:spPr>
          <a:xfrm>
            <a:off x="9868207" y="5109959"/>
            <a:ext cx="931863" cy="465137"/>
          </a:xfrm>
          <a:prstGeom prst="rect">
            <a:avLst/>
          </a:prstGeom>
          <a:noFill/>
          <a:ln>
            <a:solidFill>
              <a:srgbClr val="009FB7"/>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39" name="直線單箭頭接點 55">
            <a:extLst>
              <a:ext uri="{FF2B5EF4-FFF2-40B4-BE49-F238E27FC236}">
                <a16:creationId xmlns:a16="http://schemas.microsoft.com/office/drawing/2014/main" id="{DD5BCC93-4CAC-4914-9EFB-C228FF1EDF99}"/>
              </a:ext>
            </a:extLst>
          </p:cNvPr>
          <p:cNvCxnSpPr>
            <a:cxnSpLocks/>
          </p:cNvCxnSpPr>
          <p:nvPr/>
        </p:nvCxnSpPr>
        <p:spPr>
          <a:xfrm>
            <a:off x="9461807" y="4259059"/>
            <a:ext cx="388938"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56">
            <a:extLst>
              <a:ext uri="{FF2B5EF4-FFF2-40B4-BE49-F238E27FC236}">
                <a16:creationId xmlns:a16="http://schemas.microsoft.com/office/drawing/2014/main" id="{F34B51FD-3377-4CBF-847E-6F5F3EACCE93}"/>
              </a:ext>
            </a:extLst>
          </p:cNvPr>
          <p:cNvCxnSpPr>
            <a:cxnSpLocks/>
          </p:cNvCxnSpPr>
          <p:nvPr/>
        </p:nvCxnSpPr>
        <p:spPr>
          <a:xfrm>
            <a:off x="10833407" y="4276521"/>
            <a:ext cx="388938"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57">
            <a:extLst>
              <a:ext uri="{FF2B5EF4-FFF2-40B4-BE49-F238E27FC236}">
                <a16:creationId xmlns:a16="http://schemas.microsoft.com/office/drawing/2014/main" id="{CDA6EE6C-3416-4772-921C-2638D0856DD6}"/>
              </a:ext>
            </a:extLst>
          </p:cNvPr>
          <p:cNvCxnSpPr>
            <a:cxnSpLocks/>
          </p:cNvCxnSpPr>
          <p:nvPr/>
        </p:nvCxnSpPr>
        <p:spPr>
          <a:xfrm rot="16200000">
            <a:off x="10155544" y="3579609"/>
            <a:ext cx="390525"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58">
            <a:extLst>
              <a:ext uri="{FF2B5EF4-FFF2-40B4-BE49-F238E27FC236}">
                <a16:creationId xmlns:a16="http://schemas.microsoft.com/office/drawing/2014/main" id="{A780F94E-2850-469D-B19F-CFFF7288D5D8}"/>
              </a:ext>
            </a:extLst>
          </p:cNvPr>
          <p:cNvCxnSpPr>
            <a:cxnSpLocks/>
          </p:cNvCxnSpPr>
          <p:nvPr/>
        </p:nvCxnSpPr>
        <p:spPr>
          <a:xfrm rot="16200000">
            <a:off x="10156338" y="4913903"/>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59">
            <a:extLst>
              <a:ext uri="{FF2B5EF4-FFF2-40B4-BE49-F238E27FC236}">
                <a16:creationId xmlns:a16="http://schemas.microsoft.com/office/drawing/2014/main" id="{75D9404C-62C6-481E-83E3-F376C5C94645}"/>
              </a:ext>
            </a:extLst>
          </p:cNvPr>
          <p:cNvSpPr txBox="1">
            <a:spLocks noChangeArrowheads="1"/>
          </p:cNvSpPr>
          <p:nvPr/>
        </p:nvSpPr>
        <p:spPr bwMode="auto">
          <a:xfrm>
            <a:off x="11811307" y="3957434"/>
            <a:ext cx="930275" cy="430887"/>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a:t>
            </a:r>
            <a:endParaRPr lang="zh-TW" altLang="en-US" sz="2200" b="1" dirty="0">
              <a:solidFill>
                <a:schemeClr val="tx1">
                  <a:lumMod val="65000"/>
                  <a:lumOff val="35000"/>
                </a:schemeClr>
              </a:solidFill>
              <a:latin typeface="Open Sans" panose="020B0604020202020204" charset="0"/>
              <a:cs typeface="Open Sans" panose="020B0604020202020204" charset="0"/>
            </a:endParaRPr>
          </a:p>
        </p:txBody>
      </p:sp>
      <p:sp>
        <p:nvSpPr>
          <p:cNvPr id="3" name="Speech Bubble: Oval 2">
            <a:extLst>
              <a:ext uri="{FF2B5EF4-FFF2-40B4-BE49-F238E27FC236}">
                <a16:creationId xmlns:a16="http://schemas.microsoft.com/office/drawing/2014/main" id="{31051CC0-9F18-4430-9AAA-A9A21B4BD78A}"/>
              </a:ext>
            </a:extLst>
          </p:cNvPr>
          <p:cNvSpPr/>
          <p:nvPr/>
        </p:nvSpPr>
        <p:spPr>
          <a:xfrm>
            <a:off x="11490529" y="5766621"/>
            <a:ext cx="3492295" cy="2551624"/>
          </a:xfrm>
          <a:prstGeom prst="wedgeEllipseCallout">
            <a:avLst>
              <a:gd name="adj1" fmla="val -68546"/>
              <a:gd name="adj2" fmla="val -85685"/>
            </a:avLst>
          </a:prstGeom>
          <a:solidFill>
            <a:srgbClr val="009FB7"/>
          </a:solid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We only need one function f, irrespective of the input and output sequences.</a:t>
            </a:r>
          </a:p>
        </p:txBody>
      </p:sp>
    </p:spTree>
    <p:extLst>
      <p:ext uri="{BB962C8B-B14F-4D97-AF65-F5344CB8AC3E}">
        <p14:creationId xmlns:p14="http://schemas.microsoft.com/office/powerpoint/2010/main" val="2144695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Applications of RNN</a:t>
            </a:r>
            <a:endParaRPr dirty="0"/>
          </a:p>
        </p:txBody>
      </p:sp>
    </p:spTree>
    <p:extLst>
      <p:ext uri="{BB962C8B-B14F-4D97-AF65-F5344CB8AC3E}">
        <p14:creationId xmlns:p14="http://schemas.microsoft.com/office/powerpoint/2010/main" val="4196017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333"/>
              </a:spcBef>
              <a:spcAft>
                <a:spcPts val="0"/>
              </a:spcAft>
              <a:buClr>
                <a:schemeClr val="lt1"/>
              </a:buClr>
              <a:buSzPts val="2800"/>
              <a:buNone/>
            </a:pPr>
            <a:r>
              <a:rPr lang="en-IN" sz="2800" dirty="0"/>
              <a:t>Recurrent Neural Networks (RNN)</a:t>
            </a:r>
            <a:endParaRP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Speech Recognition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59" name="Group 58">
            <a:extLst>
              <a:ext uri="{FF2B5EF4-FFF2-40B4-BE49-F238E27FC236}">
                <a16:creationId xmlns:a16="http://schemas.microsoft.com/office/drawing/2014/main" id="{A03D4EDE-501E-43F4-8A26-2D4E03FDD962}"/>
              </a:ext>
            </a:extLst>
          </p:cNvPr>
          <p:cNvGrpSpPr/>
          <p:nvPr/>
        </p:nvGrpSpPr>
        <p:grpSpPr>
          <a:xfrm>
            <a:off x="7587140" y="3406884"/>
            <a:ext cx="6682149" cy="3687084"/>
            <a:chOff x="5899354" y="3458502"/>
            <a:chExt cx="6682149" cy="3687084"/>
          </a:xfrm>
        </p:grpSpPr>
        <p:cxnSp>
          <p:nvCxnSpPr>
            <p:cNvPr id="60" name="Straight Arrow Connector 59">
              <a:extLst>
                <a:ext uri="{FF2B5EF4-FFF2-40B4-BE49-F238E27FC236}">
                  <a16:creationId xmlns:a16="http://schemas.microsoft.com/office/drawing/2014/main" id="{9036A2AA-1BC7-4628-9704-88E28C83CEDC}"/>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61CD000-6B20-4388-9C9B-C76624736953}"/>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64" name="Straight Arrow Connector 63">
              <a:extLst>
                <a:ext uri="{FF2B5EF4-FFF2-40B4-BE49-F238E27FC236}">
                  <a16:creationId xmlns:a16="http://schemas.microsoft.com/office/drawing/2014/main" id="{D89AEEDF-1690-4394-9CD0-3ECAD64FE2ED}"/>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2F925B-DA9A-4C0E-A242-34286391B71F}"/>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6F4C05E-0C6B-4E17-AC47-316585403614}"/>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4DC0B9F-6C43-4532-AB08-A3E8D9875283}"/>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77296D-CAD1-4D3D-BBF3-06EDF61BEA9C}"/>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D6551C6-E18F-421D-9E79-B40AD3E5AD3E}"/>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429F773-4F96-4117-BF38-05D59D24AD11}"/>
                </a:ext>
              </a:extLst>
            </p:cNvPr>
            <p:cNvSpPr txBox="1"/>
            <p:nvPr/>
          </p:nvSpPr>
          <p:spPr>
            <a:xfrm>
              <a:off x="6182629" y="3904644"/>
              <a:ext cx="1173621"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in</a:t>
              </a:r>
            </a:p>
          </p:txBody>
        </p:sp>
        <p:sp>
          <p:nvSpPr>
            <p:cNvPr id="71" name="TextBox 70">
              <a:extLst>
                <a:ext uri="{FF2B5EF4-FFF2-40B4-BE49-F238E27FC236}">
                  <a16:creationId xmlns:a16="http://schemas.microsoft.com/office/drawing/2014/main" id="{1F7AB78A-4791-4238-9F97-49CEFE3E1DC6}"/>
                </a:ext>
              </a:extLst>
            </p:cNvPr>
            <p:cNvSpPr txBox="1"/>
            <p:nvPr/>
          </p:nvSpPr>
          <p:spPr>
            <a:xfrm>
              <a:off x="10998259" y="3928854"/>
              <a:ext cx="1440926"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out</a:t>
              </a:r>
            </a:p>
          </p:txBody>
        </p:sp>
        <p:sp>
          <p:nvSpPr>
            <p:cNvPr id="72" name="TextBox 71">
              <a:extLst>
                <a:ext uri="{FF2B5EF4-FFF2-40B4-BE49-F238E27FC236}">
                  <a16:creationId xmlns:a16="http://schemas.microsoft.com/office/drawing/2014/main" id="{27AEA456-198E-48ED-8837-684F12DE639E}"/>
                </a:ext>
              </a:extLst>
            </p:cNvPr>
            <p:cNvSpPr txBox="1"/>
            <p:nvPr/>
          </p:nvSpPr>
          <p:spPr>
            <a:xfrm>
              <a:off x="7935590" y="6376145"/>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855866"/>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468938" y="6353476"/>
              <a:ext cx="13254212" cy="2498843"/>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goal is to consume a sequence of data and then produce another sequence.</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 name="Group 1">
            <a:extLst>
              <a:ext uri="{FF2B5EF4-FFF2-40B4-BE49-F238E27FC236}">
                <a16:creationId xmlns:a16="http://schemas.microsoft.com/office/drawing/2014/main" id="{BA773A10-A3A5-4B2A-BECC-1E3FE6AF68E1}"/>
              </a:ext>
            </a:extLst>
          </p:cNvPr>
          <p:cNvGrpSpPr/>
          <p:nvPr/>
        </p:nvGrpSpPr>
        <p:grpSpPr>
          <a:xfrm>
            <a:off x="1531093" y="3558123"/>
            <a:ext cx="5517407" cy="1692297"/>
            <a:chOff x="1531093" y="3558123"/>
            <a:chExt cx="5517407" cy="1692297"/>
          </a:xfrm>
        </p:grpSpPr>
        <p:pic>
          <p:nvPicPr>
            <p:cNvPr id="20" name="Graphic 19">
              <a:extLst>
                <a:ext uri="{FF2B5EF4-FFF2-40B4-BE49-F238E27FC236}">
                  <a16:creationId xmlns:a16="http://schemas.microsoft.com/office/drawing/2014/main" id="{64BADB6A-C3BC-400A-A7B8-4925810585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140562" y="3948654"/>
              <a:ext cx="1692297" cy="911236"/>
            </a:xfrm>
            <a:prstGeom prst="rect">
              <a:avLst/>
            </a:prstGeom>
          </p:spPr>
        </p:pic>
        <p:grpSp>
          <p:nvGrpSpPr>
            <p:cNvPr id="21" name="Group 20">
              <a:extLst>
                <a:ext uri="{FF2B5EF4-FFF2-40B4-BE49-F238E27FC236}">
                  <a16:creationId xmlns:a16="http://schemas.microsoft.com/office/drawing/2014/main" id="{AB1628D7-5FD7-48EB-AF34-44A7C0987D9C}"/>
                </a:ext>
              </a:extLst>
            </p:cNvPr>
            <p:cNvGrpSpPr/>
            <p:nvPr/>
          </p:nvGrpSpPr>
          <p:grpSpPr>
            <a:xfrm>
              <a:off x="3528061" y="3806064"/>
              <a:ext cx="1359358" cy="1231370"/>
              <a:chOff x="4358640" y="5678742"/>
              <a:chExt cx="1983203" cy="1796478"/>
            </a:xfrm>
          </p:grpSpPr>
          <p:cxnSp>
            <p:nvCxnSpPr>
              <p:cNvPr id="22" name="Straight Connector 21">
                <a:extLst>
                  <a:ext uri="{FF2B5EF4-FFF2-40B4-BE49-F238E27FC236}">
                    <a16:creationId xmlns:a16="http://schemas.microsoft.com/office/drawing/2014/main" id="{1D4E8F53-E310-420A-BBF9-E3F363A898A9}"/>
                  </a:ext>
                </a:extLst>
              </p:cNvPr>
              <p:cNvCxnSpPr/>
              <p:nvPr/>
            </p:nvCxnSpPr>
            <p:spPr>
              <a:xfrm>
                <a:off x="4358640" y="6324527"/>
                <a:ext cx="0" cy="472513"/>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6BD4CD-6160-4F8A-AF72-D68B83BF09CE}"/>
                  </a:ext>
                </a:extLst>
              </p:cNvPr>
              <p:cNvCxnSpPr>
                <a:cxnSpLocks/>
              </p:cNvCxnSpPr>
              <p:nvPr/>
            </p:nvCxnSpPr>
            <p:spPr>
              <a:xfrm>
                <a:off x="4511040" y="6103583"/>
                <a:ext cx="0" cy="91440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C23F11-40E8-459B-A3DE-BBFA28E647FD}"/>
                  </a:ext>
                </a:extLst>
              </p:cNvPr>
              <p:cNvCxnSpPr>
                <a:cxnSpLocks/>
              </p:cNvCxnSpPr>
              <p:nvPr/>
            </p:nvCxnSpPr>
            <p:spPr>
              <a:xfrm>
                <a:off x="4663440" y="5859780"/>
                <a:ext cx="0" cy="138684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557269B-4980-48FD-AD48-8E621F5450C5}"/>
                  </a:ext>
                </a:extLst>
              </p:cNvPr>
              <p:cNvCxnSpPr>
                <a:cxnSpLocks/>
              </p:cNvCxnSpPr>
              <p:nvPr/>
            </p:nvCxnSpPr>
            <p:spPr>
              <a:xfrm>
                <a:off x="4808220" y="5678742"/>
                <a:ext cx="0" cy="1796478"/>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59CEC5-0A55-472D-A6FA-9F7081953052}"/>
                  </a:ext>
                </a:extLst>
              </p:cNvPr>
              <p:cNvCxnSpPr>
                <a:cxnSpLocks/>
              </p:cNvCxnSpPr>
              <p:nvPr/>
            </p:nvCxnSpPr>
            <p:spPr>
              <a:xfrm>
                <a:off x="4975860" y="5859780"/>
                <a:ext cx="0" cy="138684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27539A-F30F-4E88-A652-B50DA0620B67}"/>
                  </a:ext>
                </a:extLst>
              </p:cNvPr>
              <p:cNvCxnSpPr>
                <a:cxnSpLocks/>
              </p:cNvCxnSpPr>
              <p:nvPr/>
            </p:nvCxnSpPr>
            <p:spPr>
              <a:xfrm>
                <a:off x="5135880" y="6119781"/>
                <a:ext cx="0" cy="91440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0F19D8B-A66B-425C-A34B-74FACC43EB3A}"/>
                  </a:ext>
                </a:extLst>
              </p:cNvPr>
              <p:cNvCxnSpPr/>
              <p:nvPr/>
            </p:nvCxnSpPr>
            <p:spPr>
              <a:xfrm>
                <a:off x="5275043" y="6316943"/>
                <a:ext cx="0" cy="472513"/>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B92287-40B5-4CC6-9BA7-CC87107C15A0}"/>
                  </a:ext>
                </a:extLst>
              </p:cNvPr>
              <p:cNvCxnSpPr/>
              <p:nvPr/>
            </p:nvCxnSpPr>
            <p:spPr>
              <a:xfrm>
                <a:off x="5425440" y="6324527"/>
                <a:ext cx="0" cy="472513"/>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0CF1E5-C0CA-4C02-9FA0-997EEC0F26D8}"/>
                  </a:ext>
                </a:extLst>
              </p:cNvPr>
              <p:cNvCxnSpPr>
                <a:cxnSpLocks/>
              </p:cNvCxnSpPr>
              <p:nvPr/>
            </p:nvCxnSpPr>
            <p:spPr>
              <a:xfrm>
                <a:off x="5577840" y="6103583"/>
                <a:ext cx="0" cy="91440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096B3D-2A65-4FC3-8F6F-035F95245E05}"/>
                  </a:ext>
                </a:extLst>
              </p:cNvPr>
              <p:cNvCxnSpPr>
                <a:cxnSpLocks/>
              </p:cNvCxnSpPr>
              <p:nvPr/>
            </p:nvCxnSpPr>
            <p:spPr>
              <a:xfrm>
                <a:off x="5730240" y="5859780"/>
                <a:ext cx="0" cy="138684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A1A93-9D43-4DAC-A9AC-A48BA43C80FA}"/>
                  </a:ext>
                </a:extLst>
              </p:cNvPr>
              <p:cNvCxnSpPr>
                <a:cxnSpLocks/>
              </p:cNvCxnSpPr>
              <p:nvPr/>
            </p:nvCxnSpPr>
            <p:spPr>
              <a:xfrm>
                <a:off x="5875020" y="5678742"/>
                <a:ext cx="0" cy="1796478"/>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22EB532-97BE-4A31-A600-32558EA56B7B}"/>
                  </a:ext>
                </a:extLst>
              </p:cNvPr>
              <p:cNvCxnSpPr>
                <a:cxnSpLocks/>
              </p:cNvCxnSpPr>
              <p:nvPr/>
            </p:nvCxnSpPr>
            <p:spPr>
              <a:xfrm>
                <a:off x="6042660" y="5859780"/>
                <a:ext cx="0" cy="138684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0435DD0-5C35-41B0-B86B-2DBF5DA8009E}"/>
                  </a:ext>
                </a:extLst>
              </p:cNvPr>
              <p:cNvCxnSpPr>
                <a:cxnSpLocks/>
              </p:cNvCxnSpPr>
              <p:nvPr/>
            </p:nvCxnSpPr>
            <p:spPr>
              <a:xfrm>
                <a:off x="6202680" y="6119781"/>
                <a:ext cx="0" cy="91440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CEB530C-8D7A-47A7-BA49-AF51A6ACA87B}"/>
                  </a:ext>
                </a:extLst>
              </p:cNvPr>
              <p:cNvCxnSpPr/>
              <p:nvPr/>
            </p:nvCxnSpPr>
            <p:spPr>
              <a:xfrm>
                <a:off x="6341843" y="6316943"/>
                <a:ext cx="0" cy="472513"/>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52E6E1CF-ADB7-4C34-923C-51B3BE991CCF}"/>
                </a:ext>
              </a:extLst>
            </p:cNvPr>
            <p:cNvCxnSpPr>
              <a:cxnSpLocks/>
            </p:cNvCxnSpPr>
            <p:nvPr/>
          </p:nvCxnSpPr>
          <p:spPr>
            <a:xfrm flipH="1">
              <a:off x="6009961" y="3806064"/>
              <a:ext cx="39083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A5CAFD6-C8EA-465A-8B73-A6C915815E4C}"/>
                </a:ext>
              </a:extLst>
            </p:cNvPr>
            <p:cNvCxnSpPr>
              <a:cxnSpLocks/>
            </p:cNvCxnSpPr>
            <p:nvPr/>
          </p:nvCxnSpPr>
          <p:spPr>
            <a:xfrm flipH="1">
              <a:off x="6139502" y="3943224"/>
              <a:ext cx="238438"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502731-4C03-45DD-A630-7A23FCC97E55}"/>
                </a:ext>
              </a:extLst>
            </p:cNvPr>
            <p:cNvCxnSpPr>
              <a:cxnSpLocks/>
            </p:cNvCxnSpPr>
            <p:nvPr/>
          </p:nvCxnSpPr>
          <p:spPr>
            <a:xfrm flipH="1">
              <a:off x="6111723" y="4540591"/>
              <a:ext cx="238438"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BCD000-62E0-45A7-B91C-590F416769DD}"/>
                </a:ext>
              </a:extLst>
            </p:cNvPr>
            <p:cNvCxnSpPr>
              <a:cxnSpLocks/>
            </p:cNvCxnSpPr>
            <p:nvPr/>
          </p:nvCxnSpPr>
          <p:spPr>
            <a:xfrm flipH="1">
              <a:off x="5992504" y="4654891"/>
              <a:ext cx="238438"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196D65-B2C4-4621-9715-7ED25BF4513A}"/>
                </a:ext>
              </a:extLst>
            </p:cNvPr>
            <p:cNvCxnSpPr>
              <a:cxnSpLocks/>
            </p:cNvCxnSpPr>
            <p:nvPr/>
          </p:nvCxnSpPr>
          <p:spPr>
            <a:xfrm flipH="1">
              <a:off x="6114424" y="4784431"/>
              <a:ext cx="238438"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F72099-CAB1-4A7B-BA18-930A0C079E9B}"/>
                </a:ext>
              </a:extLst>
            </p:cNvPr>
            <p:cNvCxnSpPr>
              <a:cxnSpLocks/>
            </p:cNvCxnSpPr>
            <p:nvPr/>
          </p:nvCxnSpPr>
          <p:spPr>
            <a:xfrm flipH="1">
              <a:off x="6131882" y="5029814"/>
              <a:ext cx="238438"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15CBE5E-F3F7-436B-89EE-151D150F5A71}"/>
                </a:ext>
              </a:extLst>
            </p:cNvPr>
            <p:cNvCxnSpPr>
              <a:cxnSpLocks/>
            </p:cNvCxnSpPr>
            <p:nvPr/>
          </p:nvCxnSpPr>
          <p:spPr>
            <a:xfrm flipH="1">
              <a:off x="6281581" y="4896598"/>
              <a:ext cx="76691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098C5EF-2C1B-4E7E-8CC3-3D91FC86454E}"/>
                </a:ext>
              </a:extLst>
            </p:cNvPr>
            <p:cNvCxnSpPr>
              <a:cxnSpLocks/>
            </p:cNvCxnSpPr>
            <p:nvPr/>
          </p:nvCxnSpPr>
          <p:spPr>
            <a:xfrm flipH="1">
              <a:off x="6281580" y="4050167"/>
              <a:ext cx="76691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EBB0EF3-B412-4C69-94F5-713BAAA6AA12}"/>
                </a:ext>
              </a:extLst>
            </p:cNvPr>
            <p:cNvCxnSpPr>
              <a:cxnSpLocks/>
            </p:cNvCxnSpPr>
            <p:nvPr/>
          </p:nvCxnSpPr>
          <p:spPr>
            <a:xfrm flipH="1">
              <a:off x="6281580" y="4179707"/>
              <a:ext cx="76691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DC12EC-E3B9-4535-9C67-493C04CF8C96}"/>
                </a:ext>
              </a:extLst>
            </p:cNvPr>
            <p:cNvCxnSpPr>
              <a:cxnSpLocks/>
            </p:cNvCxnSpPr>
            <p:nvPr/>
          </p:nvCxnSpPr>
          <p:spPr>
            <a:xfrm flipH="1">
              <a:off x="6281580" y="4309739"/>
              <a:ext cx="76691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65C58B-4E82-4A9E-B891-20F9A8242B58}"/>
                </a:ext>
              </a:extLst>
            </p:cNvPr>
            <p:cNvCxnSpPr>
              <a:cxnSpLocks/>
            </p:cNvCxnSpPr>
            <p:nvPr/>
          </p:nvCxnSpPr>
          <p:spPr>
            <a:xfrm flipH="1">
              <a:off x="6281580" y="4439279"/>
              <a:ext cx="76691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D816F3F-3702-4669-B717-47FF8EA1AEE8}"/>
                </a:ext>
              </a:extLst>
            </p:cNvPr>
            <p:cNvCxnSpPr>
              <a:cxnSpLocks/>
            </p:cNvCxnSpPr>
            <p:nvPr/>
          </p:nvCxnSpPr>
          <p:spPr>
            <a:xfrm flipV="1">
              <a:off x="5082540" y="4410646"/>
              <a:ext cx="800834" cy="11103"/>
            </a:xfrm>
            <a:prstGeom prst="line">
              <a:avLst/>
            </a:prstGeom>
            <a:ln w="38100">
              <a:solidFill>
                <a:srgbClr val="009FB7"/>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71CB0BC-FBC7-4B64-A8D7-8AECC4CD03D1}"/>
                </a:ext>
              </a:extLst>
            </p:cNvPr>
            <p:cNvCxnSpPr>
              <a:cxnSpLocks/>
            </p:cNvCxnSpPr>
            <p:nvPr/>
          </p:nvCxnSpPr>
          <p:spPr>
            <a:xfrm flipV="1">
              <a:off x="2584587" y="4410646"/>
              <a:ext cx="800834" cy="11103"/>
            </a:xfrm>
            <a:prstGeom prst="line">
              <a:avLst/>
            </a:prstGeom>
            <a:ln w="38100">
              <a:solidFill>
                <a:srgbClr val="009FB7"/>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570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Image Captioning</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59" name="Group 58">
            <a:extLst>
              <a:ext uri="{FF2B5EF4-FFF2-40B4-BE49-F238E27FC236}">
                <a16:creationId xmlns:a16="http://schemas.microsoft.com/office/drawing/2014/main" id="{A03D4EDE-501E-43F4-8A26-2D4E03FDD962}"/>
              </a:ext>
            </a:extLst>
          </p:cNvPr>
          <p:cNvGrpSpPr/>
          <p:nvPr/>
        </p:nvGrpSpPr>
        <p:grpSpPr>
          <a:xfrm>
            <a:off x="7587140" y="3406884"/>
            <a:ext cx="6682149" cy="3687084"/>
            <a:chOff x="5899354" y="3458502"/>
            <a:chExt cx="6682149" cy="3687084"/>
          </a:xfrm>
        </p:grpSpPr>
        <p:cxnSp>
          <p:nvCxnSpPr>
            <p:cNvPr id="60" name="Straight Arrow Connector 59">
              <a:extLst>
                <a:ext uri="{FF2B5EF4-FFF2-40B4-BE49-F238E27FC236}">
                  <a16:creationId xmlns:a16="http://schemas.microsoft.com/office/drawing/2014/main" id="{9036A2AA-1BC7-4628-9704-88E28C83CEDC}"/>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61CD000-6B20-4388-9C9B-C76624736953}"/>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64" name="Straight Arrow Connector 63">
              <a:extLst>
                <a:ext uri="{FF2B5EF4-FFF2-40B4-BE49-F238E27FC236}">
                  <a16:creationId xmlns:a16="http://schemas.microsoft.com/office/drawing/2014/main" id="{D89AEEDF-1690-4394-9CD0-3ECAD64FE2ED}"/>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2F925B-DA9A-4C0E-A242-34286391B71F}"/>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6F4C05E-0C6B-4E17-AC47-316585403614}"/>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4DC0B9F-6C43-4532-AB08-A3E8D9875283}"/>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77296D-CAD1-4D3D-BBF3-06EDF61BEA9C}"/>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D6551C6-E18F-421D-9E79-B40AD3E5AD3E}"/>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429F773-4F96-4117-BF38-05D59D24AD11}"/>
                </a:ext>
              </a:extLst>
            </p:cNvPr>
            <p:cNvSpPr txBox="1"/>
            <p:nvPr/>
          </p:nvSpPr>
          <p:spPr>
            <a:xfrm>
              <a:off x="6182629" y="3904644"/>
              <a:ext cx="1173621"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in</a:t>
              </a:r>
            </a:p>
          </p:txBody>
        </p:sp>
        <p:sp>
          <p:nvSpPr>
            <p:cNvPr id="71" name="TextBox 70">
              <a:extLst>
                <a:ext uri="{FF2B5EF4-FFF2-40B4-BE49-F238E27FC236}">
                  <a16:creationId xmlns:a16="http://schemas.microsoft.com/office/drawing/2014/main" id="{1F7AB78A-4791-4238-9F97-49CEFE3E1DC6}"/>
                </a:ext>
              </a:extLst>
            </p:cNvPr>
            <p:cNvSpPr txBox="1"/>
            <p:nvPr/>
          </p:nvSpPr>
          <p:spPr>
            <a:xfrm>
              <a:off x="10998259" y="3928854"/>
              <a:ext cx="1440926"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out</a:t>
              </a:r>
            </a:p>
          </p:txBody>
        </p:sp>
        <p:sp>
          <p:nvSpPr>
            <p:cNvPr id="72" name="TextBox 71">
              <a:extLst>
                <a:ext uri="{FF2B5EF4-FFF2-40B4-BE49-F238E27FC236}">
                  <a16:creationId xmlns:a16="http://schemas.microsoft.com/office/drawing/2014/main" id="{27AEA456-198E-48ED-8837-684F12DE639E}"/>
                </a:ext>
              </a:extLst>
            </p:cNvPr>
            <p:cNvSpPr txBox="1"/>
            <p:nvPr/>
          </p:nvSpPr>
          <p:spPr>
            <a:xfrm>
              <a:off x="7935590" y="6376145"/>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855866"/>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468938" y="6353476"/>
              <a:ext cx="13254212" cy="341411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You can create a model that’s capable of understanding the elements in an image.</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pic>
        <p:nvPicPr>
          <p:cNvPr id="14338" name="Picture 2" descr="Image result for image captioning">
            <a:extLst>
              <a:ext uri="{FF2B5EF4-FFF2-40B4-BE49-F238E27FC236}">
                <a16:creationId xmlns:a16="http://schemas.microsoft.com/office/drawing/2014/main" id="{981DFE7E-4082-439B-B3EF-06DE5A4C26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0" t="1129" r="3228" b="44959"/>
          <a:stretch/>
        </p:blipFill>
        <p:spPr bwMode="auto">
          <a:xfrm>
            <a:off x="1670118" y="3406884"/>
            <a:ext cx="5632479" cy="370376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oogle Shape;1259;p41">
            <a:extLst>
              <a:ext uri="{FF2B5EF4-FFF2-40B4-BE49-F238E27FC236}">
                <a16:creationId xmlns:a16="http://schemas.microsoft.com/office/drawing/2014/main" id="{17B00326-9E89-4FDA-91E9-36639696C0F1}"/>
              </a:ext>
            </a:extLst>
          </p:cNvPr>
          <p:cNvGrpSpPr/>
          <p:nvPr/>
        </p:nvGrpSpPr>
        <p:grpSpPr>
          <a:xfrm>
            <a:off x="2094349" y="7848795"/>
            <a:ext cx="12421857" cy="704849"/>
            <a:chOff x="2189494" y="8088281"/>
            <a:chExt cx="12421857" cy="704849"/>
          </a:xfrm>
        </p:grpSpPr>
        <p:pic>
          <p:nvPicPr>
            <p:cNvPr id="22" name="Google Shape;1260;p41" descr="Right pointing backhand index">
              <a:extLst>
                <a:ext uri="{FF2B5EF4-FFF2-40B4-BE49-F238E27FC236}">
                  <a16:creationId xmlns:a16="http://schemas.microsoft.com/office/drawing/2014/main" id="{E30E0D12-3F23-48EA-A245-262C9922CC7B}"/>
                </a:ext>
              </a:extLst>
            </p:cNvPr>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24" name="Google Shape;1261;p41">
              <a:extLst>
                <a:ext uri="{FF2B5EF4-FFF2-40B4-BE49-F238E27FC236}">
                  <a16:creationId xmlns:a16="http://schemas.microsoft.com/office/drawing/2014/main" id="{C2A9ABB5-B99B-4958-9267-79CB957BF449}"/>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Since there is one input as an image and the output is a sequence of words, it is sometimes called </a:t>
              </a:r>
              <a:r>
                <a:rPr lang="en-US" sz="2200" b="1" dirty="0">
                  <a:solidFill>
                    <a:srgbClr val="595959"/>
                  </a:solidFill>
                  <a:latin typeface="Open Sans"/>
                  <a:ea typeface="Open Sans"/>
                  <a:cs typeface="Open Sans"/>
                  <a:sym typeface="Open Sans"/>
                </a:rPr>
                <a:t>one-to-many</a:t>
              </a:r>
              <a:r>
                <a:rPr lang="en-US" sz="2200" dirty="0">
                  <a:solidFill>
                    <a:srgbClr val="595959"/>
                  </a:solidFill>
                  <a:latin typeface="Open Sans"/>
                  <a:ea typeface="Open Sans"/>
                  <a:cs typeface="Open Sans"/>
                  <a:sym typeface="Open Sans"/>
                </a:rPr>
                <a:t>.</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475168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Sentiment Analysis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59" name="Group 58">
            <a:extLst>
              <a:ext uri="{FF2B5EF4-FFF2-40B4-BE49-F238E27FC236}">
                <a16:creationId xmlns:a16="http://schemas.microsoft.com/office/drawing/2014/main" id="{A03D4EDE-501E-43F4-8A26-2D4E03FDD962}"/>
              </a:ext>
            </a:extLst>
          </p:cNvPr>
          <p:cNvGrpSpPr/>
          <p:nvPr/>
        </p:nvGrpSpPr>
        <p:grpSpPr>
          <a:xfrm>
            <a:off x="7587140" y="3406884"/>
            <a:ext cx="6682149" cy="3687084"/>
            <a:chOff x="5899354" y="3458502"/>
            <a:chExt cx="6682149" cy="3687084"/>
          </a:xfrm>
        </p:grpSpPr>
        <p:cxnSp>
          <p:nvCxnSpPr>
            <p:cNvPr id="60" name="Straight Arrow Connector 59">
              <a:extLst>
                <a:ext uri="{FF2B5EF4-FFF2-40B4-BE49-F238E27FC236}">
                  <a16:creationId xmlns:a16="http://schemas.microsoft.com/office/drawing/2014/main" id="{9036A2AA-1BC7-4628-9704-88E28C83CEDC}"/>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61CD000-6B20-4388-9C9B-C76624736953}"/>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64" name="Straight Arrow Connector 63">
              <a:extLst>
                <a:ext uri="{FF2B5EF4-FFF2-40B4-BE49-F238E27FC236}">
                  <a16:creationId xmlns:a16="http://schemas.microsoft.com/office/drawing/2014/main" id="{D89AEEDF-1690-4394-9CD0-3ECAD64FE2ED}"/>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2F925B-DA9A-4C0E-A242-34286391B71F}"/>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6F4C05E-0C6B-4E17-AC47-316585403614}"/>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4DC0B9F-6C43-4532-AB08-A3E8D9875283}"/>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77296D-CAD1-4D3D-BBF3-06EDF61BEA9C}"/>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D6551C6-E18F-421D-9E79-B40AD3E5AD3E}"/>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429F773-4F96-4117-BF38-05D59D24AD11}"/>
                </a:ext>
              </a:extLst>
            </p:cNvPr>
            <p:cNvSpPr txBox="1"/>
            <p:nvPr/>
          </p:nvSpPr>
          <p:spPr>
            <a:xfrm>
              <a:off x="6182629" y="3904644"/>
              <a:ext cx="1173621"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in</a:t>
              </a:r>
            </a:p>
          </p:txBody>
        </p:sp>
        <p:sp>
          <p:nvSpPr>
            <p:cNvPr id="71" name="TextBox 70">
              <a:extLst>
                <a:ext uri="{FF2B5EF4-FFF2-40B4-BE49-F238E27FC236}">
                  <a16:creationId xmlns:a16="http://schemas.microsoft.com/office/drawing/2014/main" id="{1F7AB78A-4791-4238-9F97-49CEFE3E1DC6}"/>
                </a:ext>
              </a:extLst>
            </p:cNvPr>
            <p:cNvSpPr txBox="1"/>
            <p:nvPr/>
          </p:nvSpPr>
          <p:spPr>
            <a:xfrm>
              <a:off x="10998259" y="3928854"/>
              <a:ext cx="1440926"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out</a:t>
              </a:r>
            </a:p>
          </p:txBody>
        </p:sp>
        <p:sp>
          <p:nvSpPr>
            <p:cNvPr id="72" name="TextBox 71">
              <a:extLst>
                <a:ext uri="{FF2B5EF4-FFF2-40B4-BE49-F238E27FC236}">
                  <a16:creationId xmlns:a16="http://schemas.microsoft.com/office/drawing/2014/main" id="{27AEA456-198E-48ED-8837-684F12DE639E}"/>
                </a:ext>
              </a:extLst>
            </p:cNvPr>
            <p:cNvSpPr txBox="1"/>
            <p:nvPr/>
          </p:nvSpPr>
          <p:spPr>
            <a:xfrm>
              <a:off x="7935590" y="6376145"/>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1349482"/>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557426" y="6034206"/>
              <a:ext cx="13254212" cy="3997586"/>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RNNs can be used for sentiment analysis, where it focuses only on the final output and not on the sentiment behind each word.</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1" name="Google Shape;1259;p41">
            <a:extLst>
              <a:ext uri="{FF2B5EF4-FFF2-40B4-BE49-F238E27FC236}">
                <a16:creationId xmlns:a16="http://schemas.microsoft.com/office/drawing/2014/main" id="{17B00326-9E89-4FDA-91E9-36639696C0F1}"/>
              </a:ext>
            </a:extLst>
          </p:cNvPr>
          <p:cNvGrpSpPr/>
          <p:nvPr/>
        </p:nvGrpSpPr>
        <p:grpSpPr>
          <a:xfrm>
            <a:off x="2094349" y="7848795"/>
            <a:ext cx="12421857" cy="704849"/>
            <a:chOff x="2189494" y="8088281"/>
            <a:chExt cx="12421857" cy="704849"/>
          </a:xfrm>
        </p:grpSpPr>
        <p:pic>
          <p:nvPicPr>
            <p:cNvPr id="22" name="Google Shape;1260;p41" descr="Right pointing backhand index">
              <a:extLst>
                <a:ext uri="{FF2B5EF4-FFF2-40B4-BE49-F238E27FC236}">
                  <a16:creationId xmlns:a16="http://schemas.microsoft.com/office/drawing/2014/main" id="{E30E0D12-3F23-48EA-A245-262C9922CC7B}"/>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4" name="Google Shape;1261;p41">
              <a:extLst>
                <a:ext uri="{FF2B5EF4-FFF2-40B4-BE49-F238E27FC236}">
                  <a16:creationId xmlns:a16="http://schemas.microsoft.com/office/drawing/2014/main" id="{C2A9ABB5-B99B-4958-9267-79CB957BF449}"/>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The RNN here consumes a sequence of data and produces just one output. Therefore, it is also known as </a:t>
              </a:r>
              <a:r>
                <a:rPr lang="en-US" sz="2200" b="1" dirty="0">
                  <a:solidFill>
                    <a:srgbClr val="595959"/>
                  </a:solidFill>
                  <a:latin typeface="Open Sans"/>
                  <a:ea typeface="Open Sans"/>
                  <a:cs typeface="Open Sans"/>
                  <a:sym typeface="Open Sans"/>
                </a:rPr>
                <a:t>many-to-one</a:t>
              </a:r>
              <a:r>
                <a:rPr lang="en-US" sz="2200" dirty="0">
                  <a:solidFill>
                    <a:srgbClr val="595959"/>
                  </a:solidFill>
                  <a:latin typeface="Open Sans"/>
                  <a:ea typeface="Open Sans"/>
                  <a:cs typeface="Open Sans"/>
                  <a:sym typeface="Open Sans"/>
                </a:rPr>
                <a:t>.</a:t>
              </a:r>
              <a:endParaRPr sz="2200" i="0" u="none" strike="noStrike" cap="none" dirty="0">
                <a:solidFill>
                  <a:srgbClr val="595959"/>
                </a:solidFill>
                <a:latin typeface="Open Sans"/>
                <a:ea typeface="Open Sans"/>
                <a:cs typeface="Open Sans"/>
                <a:sym typeface="Open Sans"/>
              </a:endParaRPr>
            </a:p>
          </p:txBody>
        </p:sp>
      </p:grpSp>
      <p:pic>
        <p:nvPicPr>
          <p:cNvPr id="23" name="Graphic 22">
            <a:extLst>
              <a:ext uri="{FF2B5EF4-FFF2-40B4-BE49-F238E27FC236}">
                <a16:creationId xmlns:a16="http://schemas.microsoft.com/office/drawing/2014/main" id="{67F0620C-2AF9-4F89-89D4-246C9DF39D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5264" y="3658235"/>
            <a:ext cx="1527048" cy="1527048"/>
          </a:xfrm>
          <a:prstGeom prst="rect">
            <a:avLst/>
          </a:prstGeom>
        </p:spPr>
      </p:pic>
      <p:pic>
        <p:nvPicPr>
          <p:cNvPr id="25" name="Graphic 24">
            <a:extLst>
              <a:ext uri="{FF2B5EF4-FFF2-40B4-BE49-F238E27FC236}">
                <a16:creationId xmlns:a16="http://schemas.microsoft.com/office/drawing/2014/main" id="{0C5BE3E1-E5F1-40CC-A4A1-27EAB11341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77012" y="3636164"/>
            <a:ext cx="1527048" cy="1527048"/>
          </a:xfrm>
          <a:prstGeom prst="rect">
            <a:avLst/>
          </a:prstGeom>
        </p:spPr>
      </p:pic>
      <p:pic>
        <p:nvPicPr>
          <p:cNvPr id="26" name="Graphic 25">
            <a:extLst>
              <a:ext uri="{FF2B5EF4-FFF2-40B4-BE49-F238E27FC236}">
                <a16:creationId xmlns:a16="http://schemas.microsoft.com/office/drawing/2014/main" id="{7669D92A-E6D7-4456-BD13-EDD62253B6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1101" y="3637797"/>
            <a:ext cx="1523783" cy="1523783"/>
          </a:xfrm>
          <a:prstGeom prst="rect">
            <a:avLst/>
          </a:prstGeom>
        </p:spPr>
      </p:pic>
    </p:spTree>
    <p:extLst>
      <p:ext uri="{BB962C8B-B14F-4D97-AF65-F5344CB8AC3E}">
        <p14:creationId xmlns:p14="http://schemas.microsoft.com/office/powerpoint/2010/main" val="4120890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Deep RNNs</a:t>
            </a:r>
            <a:endParaRPr dirty="0"/>
          </a:p>
        </p:txBody>
      </p:sp>
    </p:spTree>
    <p:extLst>
      <p:ext uri="{BB962C8B-B14F-4D97-AF65-F5344CB8AC3E}">
        <p14:creationId xmlns:p14="http://schemas.microsoft.com/office/powerpoint/2010/main" val="2839928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Problems with Smaller RNN Networks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1947231" y="780887"/>
            <a:ext cx="12475568" cy="365760"/>
          </a:xfrm>
          <a:prstGeom prst="rect">
            <a:avLst/>
          </a:prstGeom>
          <a:noFill/>
          <a:ln>
            <a:noFill/>
          </a:ln>
        </p:spPr>
      </p:pic>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725580"/>
            <a:chOff x="1361440" y="5523984"/>
            <a:chExt cx="14102079" cy="4869034"/>
          </a:xfrm>
        </p:grpSpPr>
        <mc:AlternateContent xmlns:mc="http://schemas.openxmlformats.org/markup-compatibility/2006" xmlns:a14="http://schemas.microsoft.com/office/drawing/2010/main">
          <mc:Choice Requires="a14">
            <p:sp>
              <p:nvSpPr>
                <p:cNvPr id="74" name="Google Shape;612;p10">
                  <a:extLst>
                    <a:ext uri="{FF2B5EF4-FFF2-40B4-BE49-F238E27FC236}">
                      <a16:creationId xmlns:a16="http://schemas.microsoft.com/office/drawing/2014/main" id="{2ADB52E5-816C-4C09-927C-0379B214C8F9}"/>
                    </a:ext>
                  </a:extLst>
                </p:cNvPr>
                <p:cNvSpPr/>
                <p:nvPr/>
              </p:nvSpPr>
              <p:spPr>
                <a:xfrm>
                  <a:off x="1557426" y="6087421"/>
                  <a:ext cx="13254212" cy="4027156"/>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If </a:t>
                  </a:r>
                  <a14:m>
                    <m:oMath xmlns:m="http://schemas.openxmlformats.org/officeDocument/2006/math">
                      <m:sSub>
                        <m:sSubPr>
                          <m:ctrlPr>
                            <a:rPr lang="en-US" altLang="en-US" sz="2200" i="1" smtClean="0">
                              <a:solidFill>
                                <a:schemeClr val="tx1">
                                  <a:lumMod val="65000"/>
                                  <a:lumOff val="35000"/>
                                </a:schemeClr>
                              </a:solidFill>
                              <a:latin typeface="Cambria Math" panose="02040503050406030204" pitchFamily="18" charset="0"/>
                            </a:rPr>
                          </m:ctrlPr>
                        </m:sSubPr>
                        <m:e>
                          <m:r>
                            <a:rPr lang="en-IN" altLang="en-US" sz="2200" b="0" i="1" smtClean="0">
                              <a:solidFill>
                                <a:schemeClr val="tx1">
                                  <a:lumMod val="65000"/>
                                  <a:lumOff val="35000"/>
                                </a:schemeClr>
                              </a:solidFill>
                              <a:latin typeface="Cambria Math" panose="02040503050406030204" pitchFamily="18" charset="0"/>
                            </a:rPr>
                            <m:t>𝑥</m:t>
                          </m:r>
                        </m:e>
                        <m:sub>
                          <m:r>
                            <a:rPr lang="en-IN" altLang="en-US" sz="2200" b="0" i="1" smtClean="0">
                              <a:solidFill>
                                <a:schemeClr val="tx1">
                                  <a:lumMod val="65000"/>
                                  <a:lumOff val="35000"/>
                                </a:schemeClr>
                              </a:solidFill>
                              <a:latin typeface="Cambria Math" panose="02040503050406030204" pitchFamily="18" charset="0"/>
                            </a:rPr>
                            <m:t>1</m:t>
                          </m:r>
                        </m:sub>
                      </m:sSub>
                    </m:oMath>
                  </a14:m>
                  <a:r>
                    <a:rPr lang="en-US" altLang="en-US" sz="2200" dirty="0">
                      <a:solidFill>
                        <a:schemeClr val="tx1">
                          <a:lumMod val="65000"/>
                          <a:lumOff val="35000"/>
                        </a:schemeClr>
                      </a:solidFill>
                      <a:latin typeface="Open Sans" panose="020B0604020202020204"/>
                    </a:rPr>
                    <a:t> .... </a:t>
                  </a:r>
                  <a14:m>
                    <m:oMath xmlns:m="http://schemas.openxmlformats.org/officeDocument/2006/math">
                      <m:sSub>
                        <m:sSubPr>
                          <m:ctrlPr>
                            <a:rPr lang="en-US" altLang="en-US" sz="2200" i="1">
                              <a:solidFill>
                                <a:schemeClr val="tx1">
                                  <a:lumMod val="65000"/>
                                  <a:lumOff val="35000"/>
                                </a:schemeClr>
                              </a:solidFill>
                              <a:latin typeface="Cambria Math" panose="02040503050406030204" pitchFamily="18" charset="0"/>
                            </a:rPr>
                          </m:ctrlPr>
                        </m:sSubPr>
                        <m:e>
                          <m:r>
                            <a:rPr lang="en-IN" altLang="en-US" sz="2200" i="1">
                              <a:solidFill>
                                <a:schemeClr val="tx1">
                                  <a:lumMod val="65000"/>
                                  <a:lumOff val="35000"/>
                                </a:schemeClr>
                              </a:solidFill>
                              <a:latin typeface="Cambria Math" panose="02040503050406030204" pitchFamily="18" charset="0"/>
                            </a:rPr>
                            <m:t>𝑥</m:t>
                          </m:r>
                        </m:e>
                        <m:sub>
                          <m:r>
                            <a:rPr lang="en-IN" altLang="en-US" sz="2200" b="0" i="1" smtClean="0">
                              <a:solidFill>
                                <a:schemeClr val="tx1">
                                  <a:lumMod val="65000"/>
                                  <a:lumOff val="35000"/>
                                </a:schemeClr>
                              </a:solidFill>
                              <a:latin typeface="Cambria Math" panose="02040503050406030204" pitchFamily="18" charset="0"/>
                            </a:rPr>
                            <m:t>𝑛</m:t>
                          </m:r>
                        </m:sub>
                      </m:sSub>
                    </m:oMath>
                  </a14:m>
                  <a:r>
                    <a:rPr lang="en-US" altLang="en-US" sz="2200" dirty="0">
                      <a:solidFill>
                        <a:schemeClr val="tx1">
                          <a:lumMod val="65000"/>
                          <a:lumOff val="35000"/>
                        </a:schemeClr>
                      </a:solidFill>
                      <a:latin typeface="Open Sans" panose="020B0604020202020204"/>
                    </a:rPr>
                    <a:t>, is very large and growing, the fully connected network would become too large.</a:t>
                  </a:r>
                </a:p>
              </p:txBody>
            </p:sp>
          </mc:Choice>
          <mc:Fallback xmlns="">
            <p:sp>
              <p:nvSpPr>
                <p:cNvPr id="74" name="Google Shape;612;p10">
                  <a:extLst>
                    <a:ext uri="{FF2B5EF4-FFF2-40B4-BE49-F238E27FC236}">
                      <a16:creationId xmlns:a16="http://schemas.microsoft.com/office/drawing/2014/main" id="{2ADB52E5-816C-4C09-927C-0379B214C8F9}"/>
                    </a:ext>
                  </a:extLst>
                </p:cNvPr>
                <p:cNvSpPr>
                  <a:spLocks noRot="1" noChangeAspect="1" noMove="1" noResize="1" noEditPoints="1" noAdjustHandles="1" noChangeArrowheads="1" noChangeShapeType="1" noTextEdit="1"/>
                </p:cNvSpPr>
                <p:nvPr/>
              </p:nvSpPr>
              <p:spPr>
                <a:xfrm>
                  <a:off x="1557426" y="6087421"/>
                  <a:ext cx="13254212" cy="4027156"/>
                </a:xfrm>
                <a:prstGeom prst="rect">
                  <a:avLst/>
                </a:prstGeom>
                <a:blipFill>
                  <a:blip r:embed="rId4"/>
                  <a:stretch>
                    <a:fillRect b="-11111"/>
                  </a:stretch>
                </a:blipFill>
                <a:ln>
                  <a:noFill/>
                </a:ln>
              </p:spPr>
              <p:txBody>
                <a:bodyPr/>
                <a:lstStyle/>
                <a:p>
                  <a:r>
                    <a:rPr lang="en-IN">
                      <a:noFill/>
                    </a:rPr>
                    <a:t> </a:t>
                  </a:r>
                </a:p>
              </p:txBody>
            </p:sp>
          </mc:Fallback>
        </mc:AlternateContent>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 name="Group 1">
            <a:extLst>
              <a:ext uri="{FF2B5EF4-FFF2-40B4-BE49-F238E27FC236}">
                <a16:creationId xmlns:a16="http://schemas.microsoft.com/office/drawing/2014/main" id="{7FBA9466-E47B-487C-B335-0183BCE92AB5}"/>
              </a:ext>
            </a:extLst>
          </p:cNvPr>
          <p:cNvGrpSpPr/>
          <p:nvPr/>
        </p:nvGrpSpPr>
        <p:grpSpPr>
          <a:xfrm>
            <a:off x="3060323" y="2710877"/>
            <a:ext cx="10156668" cy="4830165"/>
            <a:chOff x="3060323" y="2710877"/>
            <a:chExt cx="10156668" cy="4830165"/>
          </a:xfrm>
        </p:grpSpPr>
        <p:sp>
          <p:nvSpPr>
            <p:cNvPr id="8" name="Oval 7">
              <a:extLst>
                <a:ext uri="{FF2B5EF4-FFF2-40B4-BE49-F238E27FC236}">
                  <a16:creationId xmlns:a16="http://schemas.microsoft.com/office/drawing/2014/main" id="{5ED6E48F-BA6D-4A55-BB56-F81BF4734466}"/>
                </a:ext>
              </a:extLst>
            </p:cNvPr>
            <p:cNvSpPr/>
            <p:nvPr/>
          </p:nvSpPr>
          <p:spPr>
            <a:xfrm>
              <a:off x="4254500" y="3635089"/>
              <a:ext cx="482600" cy="482600"/>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D0E1C-DD33-4197-ADBB-890D948D5740}"/>
                </a:ext>
              </a:extLst>
            </p:cNvPr>
            <p:cNvSpPr/>
            <p:nvPr/>
          </p:nvSpPr>
          <p:spPr>
            <a:xfrm>
              <a:off x="4254500" y="4546601"/>
              <a:ext cx="482600" cy="482600"/>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E132E48-E7A8-484E-9BE8-9EFB9EF06E3F}"/>
                </a:ext>
              </a:extLst>
            </p:cNvPr>
            <p:cNvSpPr/>
            <p:nvPr/>
          </p:nvSpPr>
          <p:spPr>
            <a:xfrm>
              <a:off x="4241800" y="5470813"/>
              <a:ext cx="482600" cy="482600"/>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3AA0404-C8EE-49F0-B0CD-CE0B63AFB10A}"/>
                </a:ext>
              </a:extLst>
            </p:cNvPr>
            <p:cNvSpPr/>
            <p:nvPr/>
          </p:nvSpPr>
          <p:spPr>
            <a:xfrm>
              <a:off x="4241800" y="6382325"/>
              <a:ext cx="482600" cy="482600"/>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5E5607-1DD2-4499-AA7A-ACEEB8236E21}"/>
                </a:ext>
              </a:extLst>
            </p:cNvPr>
            <p:cNvSpPr/>
            <p:nvPr/>
          </p:nvSpPr>
          <p:spPr>
            <a:xfrm>
              <a:off x="5476210" y="3622389"/>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050C167-5192-4C9C-B8CE-1F0E8816CACA}"/>
                </a:ext>
              </a:extLst>
            </p:cNvPr>
            <p:cNvSpPr/>
            <p:nvPr/>
          </p:nvSpPr>
          <p:spPr>
            <a:xfrm>
              <a:off x="5476210" y="4533901"/>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D7001CE-A641-4586-B57B-BDA0C9DEED1B}"/>
                </a:ext>
              </a:extLst>
            </p:cNvPr>
            <p:cNvSpPr/>
            <p:nvPr/>
          </p:nvSpPr>
          <p:spPr>
            <a:xfrm>
              <a:off x="5463510" y="5458113"/>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9A5B871-65D4-4F4D-B1BA-C9D2FFAFF620}"/>
                </a:ext>
              </a:extLst>
            </p:cNvPr>
            <p:cNvSpPr/>
            <p:nvPr/>
          </p:nvSpPr>
          <p:spPr>
            <a:xfrm>
              <a:off x="5476210" y="6395025"/>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B55871F-48FF-44B1-AB88-73CA7D23B070}"/>
                </a:ext>
              </a:extLst>
            </p:cNvPr>
            <p:cNvSpPr/>
            <p:nvPr/>
          </p:nvSpPr>
          <p:spPr>
            <a:xfrm>
              <a:off x="6725830" y="3165189"/>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C8C453-BD1A-48FE-8DBF-6D48338B6F0C}"/>
                </a:ext>
              </a:extLst>
            </p:cNvPr>
            <p:cNvSpPr/>
            <p:nvPr/>
          </p:nvSpPr>
          <p:spPr>
            <a:xfrm>
              <a:off x="6725830" y="4076701"/>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51CFCEC-B117-4771-94C7-430C9091B1CD}"/>
                </a:ext>
              </a:extLst>
            </p:cNvPr>
            <p:cNvSpPr/>
            <p:nvPr/>
          </p:nvSpPr>
          <p:spPr>
            <a:xfrm>
              <a:off x="6713130" y="5000913"/>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4855C2-36BA-4F1B-82C2-707EC4E702CA}"/>
                </a:ext>
              </a:extLst>
            </p:cNvPr>
            <p:cNvSpPr/>
            <p:nvPr/>
          </p:nvSpPr>
          <p:spPr>
            <a:xfrm>
              <a:off x="6713130" y="5912425"/>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E9F1225-D5AE-4A6A-977D-D034EEA66DC8}"/>
                </a:ext>
              </a:extLst>
            </p:cNvPr>
            <p:cNvSpPr/>
            <p:nvPr/>
          </p:nvSpPr>
          <p:spPr>
            <a:xfrm>
              <a:off x="6713130" y="6823937"/>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2967EA-456A-45E6-87A0-AB84E9C15348}"/>
                </a:ext>
              </a:extLst>
            </p:cNvPr>
            <p:cNvSpPr/>
            <p:nvPr/>
          </p:nvSpPr>
          <p:spPr>
            <a:xfrm>
              <a:off x="7956415" y="2710877"/>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5795F06-D25D-4665-A03F-B64C64D7BD19}"/>
                </a:ext>
              </a:extLst>
            </p:cNvPr>
            <p:cNvSpPr/>
            <p:nvPr/>
          </p:nvSpPr>
          <p:spPr>
            <a:xfrm>
              <a:off x="7956415" y="3622389"/>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BF05FE8-1495-424E-8FA6-31E3544FA7FD}"/>
                </a:ext>
              </a:extLst>
            </p:cNvPr>
            <p:cNvSpPr/>
            <p:nvPr/>
          </p:nvSpPr>
          <p:spPr>
            <a:xfrm>
              <a:off x="7943715" y="4546601"/>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3A22B78-CCC9-424D-A819-BD26470951A3}"/>
                </a:ext>
              </a:extLst>
            </p:cNvPr>
            <p:cNvSpPr/>
            <p:nvPr/>
          </p:nvSpPr>
          <p:spPr>
            <a:xfrm>
              <a:off x="7943715" y="5458113"/>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38CC92-8193-4875-82B2-D6C28E94CCD8}"/>
                </a:ext>
              </a:extLst>
            </p:cNvPr>
            <p:cNvSpPr/>
            <p:nvPr/>
          </p:nvSpPr>
          <p:spPr>
            <a:xfrm>
              <a:off x="7943715" y="6369625"/>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1C6EE12-3468-4D5D-8EC7-36879B51BD09}"/>
                </a:ext>
              </a:extLst>
            </p:cNvPr>
            <p:cNvSpPr/>
            <p:nvPr/>
          </p:nvSpPr>
          <p:spPr>
            <a:xfrm>
              <a:off x="9169250" y="3647789"/>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F0CE80D-3B8A-442C-9C24-63E4AFDDA5C1}"/>
                </a:ext>
              </a:extLst>
            </p:cNvPr>
            <p:cNvSpPr/>
            <p:nvPr/>
          </p:nvSpPr>
          <p:spPr>
            <a:xfrm>
              <a:off x="9169250" y="4559301"/>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958E5C-A742-44D0-B2DB-B9E8AC7113B4}"/>
                </a:ext>
              </a:extLst>
            </p:cNvPr>
            <p:cNvSpPr/>
            <p:nvPr/>
          </p:nvSpPr>
          <p:spPr>
            <a:xfrm>
              <a:off x="9156550" y="5483513"/>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57ADCDA-7CAB-45C8-BDC0-3AF6F1E0CDC9}"/>
                </a:ext>
              </a:extLst>
            </p:cNvPr>
            <p:cNvSpPr/>
            <p:nvPr/>
          </p:nvSpPr>
          <p:spPr>
            <a:xfrm>
              <a:off x="9156550" y="6395025"/>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EAD4F61-BF87-405F-9E80-388100DA1F1A}"/>
                </a:ext>
              </a:extLst>
            </p:cNvPr>
            <p:cNvSpPr/>
            <p:nvPr/>
          </p:nvSpPr>
          <p:spPr>
            <a:xfrm>
              <a:off x="10444120" y="4104989"/>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3C871E-D6E0-40BE-A66E-AFD5250097F8}"/>
                </a:ext>
              </a:extLst>
            </p:cNvPr>
            <p:cNvSpPr/>
            <p:nvPr/>
          </p:nvSpPr>
          <p:spPr>
            <a:xfrm>
              <a:off x="10444120" y="5016501"/>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5D95733-371A-49BB-8BD3-6683B74C4E4C}"/>
                </a:ext>
              </a:extLst>
            </p:cNvPr>
            <p:cNvSpPr/>
            <p:nvPr/>
          </p:nvSpPr>
          <p:spPr>
            <a:xfrm>
              <a:off x="10431420" y="5940713"/>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E20F154-FD77-417B-955D-BA59BB691C29}"/>
                </a:ext>
              </a:extLst>
            </p:cNvPr>
            <p:cNvSpPr/>
            <p:nvPr/>
          </p:nvSpPr>
          <p:spPr>
            <a:xfrm>
              <a:off x="11668190" y="4104989"/>
              <a:ext cx="482600" cy="482600"/>
            </a:xfrm>
            <a:prstGeom prst="ellipse">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F168C1-1A63-4BCE-B82D-1D84BC565D44}"/>
                </a:ext>
              </a:extLst>
            </p:cNvPr>
            <p:cNvSpPr/>
            <p:nvPr/>
          </p:nvSpPr>
          <p:spPr>
            <a:xfrm>
              <a:off x="11668190" y="5016501"/>
              <a:ext cx="482600" cy="482600"/>
            </a:xfrm>
            <a:prstGeom prst="ellipse">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55F9AA5-685F-4AF0-9AAC-034D04A2C67C}"/>
                </a:ext>
              </a:extLst>
            </p:cNvPr>
            <p:cNvSpPr/>
            <p:nvPr/>
          </p:nvSpPr>
          <p:spPr>
            <a:xfrm>
              <a:off x="11655490" y="5940713"/>
              <a:ext cx="482600" cy="482600"/>
            </a:xfrm>
            <a:prstGeom prst="ellipse">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77D8B48-67A3-440C-9E72-DFB731DD71EA}"/>
                </a:ext>
              </a:extLst>
            </p:cNvPr>
            <p:cNvSpPr txBox="1"/>
            <p:nvPr/>
          </p:nvSpPr>
          <p:spPr>
            <a:xfrm>
              <a:off x="3080988" y="3635089"/>
              <a:ext cx="53893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x1</a:t>
              </a:r>
            </a:p>
          </p:txBody>
        </p:sp>
        <p:sp>
          <p:nvSpPr>
            <p:cNvPr id="38" name="TextBox 37">
              <a:extLst>
                <a:ext uri="{FF2B5EF4-FFF2-40B4-BE49-F238E27FC236}">
                  <a16:creationId xmlns:a16="http://schemas.microsoft.com/office/drawing/2014/main" id="{FB0C9D4C-5134-4AA3-B0C4-187C2427C6D2}"/>
                </a:ext>
              </a:extLst>
            </p:cNvPr>
            <p:cNvSpPr txBox="1"/>
            <p:nvPr/>
          </p:nvSpPr>
          <p:spPr>
            <a:xfrm>
              <a:off x="3060323" y="4608095"/>
              <a:ext cx="53893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x2</a:t>
              </a:r>
            </a:p>
          </p:txBody>
        </p:sp>
        <p:sp>
          <p:nvSpPr>
            <p:cNvPr id="39" name="TextBox 38">
              <a:extLst>
                <a:ext uri="{FF2B5EF4-FFF2-40B4-BE49-F238E27FC236}">
                  <a16:creationId xmlns:a16="http://schemas.microsoft.com/office/drawing/2014/main" id="{6A49BF3C-2EBF-4970-BF99-8331F98B665B}"/>
                </a:ext>
              </a:extLst>
            </p:cNvPr>
            <p:cNvSpPr txBox="1"/>
            <p:nvPr/>
          </p:nvSpPr>
          <p:spPr>
            <a:xfrm>
              <a:off x="3080988" y="5491748"/>
              <a:ext cx="53893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x3</a:t>
              </a:r>
            </a:p>
          </p:txBody>
        </p:sp>
        <p:sp>
          <p:nvSpPr>
            <p:cNvPr id="40" name="TextBox 39">
              <a:extLst>
                <a:ext uri="{FF2B5EF4-FFF2-40B4-BE49-F238E27FC236}">
                  <a16:creationId xmlns:a16="http://schemas.microsoft.com/office/drawing/2014/main" id="{ECDE9B63-CD24-4C61-92C0-8F3B0AEC9D31}"/>
                </a:ext>
              </a:extLst>
            </p:cNvPr>
            <p:cNvSpPr txBox="1"/>
            <p:nvPr/>
          </p:nvSpPr>
          <p:spPr>
            <a:xfrm>
              <a:off x="3080988" y="6405492"/>
              <a:ext cx="53893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x4</a:t>
              </a:r>
            </a:p>
          </p:txBody>
        </p:sp>
        <p:sp>
          <p:nvSpPr>
            <p:cNvPr id="41" name="TextBox 40">
              <a:extLst>
                <a:ext uri="{FF2B5EF4-FFF2-40B4-BE49-F238E27FC236}">
                  <a16:creationId xmlns:a16="http://schemas.microsoft.com/office/drawing/2014/main" id="{6A1119D8-194E-486A-ADFA-90150019D382}"/>
                </a:ext>
              </a:extLst>
            </p:cNvPr>
            <p:cNvSpPr txBox="1"/>
            <p:nvPr/>
          </p:nvSpPr>
          <p:spPr>
            <a:xfrm>
              <a:off x="12681267" y="4111914"/>
              <a:ext cx="53572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y1</a:t>
              </a:r>
            </a:p>
          </p:txBody>
        </p:sp>
        <p:sp>
          <p:nvSpPr>
            <p:cNvPr id="42" name="TextBox 41">
              <a:extLst>
                <a:ext uri="{FF2B5EF4-FFF2-40B4-BE49-F238E27FC236}">
                  <a16:creationId xmlns:a16="http://schemas.microsoft.com/office/drawing/2014/main" id="{683321E8-97A1-4F28-83A9-D94566CC2B99}"/>
                </a:ext>
              </a:extLst>
            </p:cNvPr>
            <p:cNvSpPr txBox="1"/>
            <p:nvPr/>
          </p:nvSpPr>
          <p:spPr>
            <a:xfrm>
              <a:off x="12660602" y="5084920"/>
              <a:ext cx="53572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y2</a:t>
              </a:r>
            </a:p>
          </p:txBody>
        </p:sp>
        <p:sp>
          <p:nvSpPr>
            <p:cNvPr id="43" name="TextBox 42">
              <a:extLst>
                <a:ext uri="{FF2B5EF4-FFF2-40B4-BE49-F238E27FC236}">
                  <a16:creationId xmlns:a16="http://schemas.microsoft.com/office/drawing/2014/main" id="{B82B1D99-F6F7-4F58-91DF-3507DE12D735}"/>
                </a:ext>
              </a:extLst>
            </p:cNvPr>
            <p:cNvSpPr txBox="1"/>
            <p:nvPr/>
          </p:nvSpPr>
          <p:spPr>
            <a:xfrm>
              <a:off x="12681267" y="5968573"/>
              <a:ext cx="53572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y3</a:t>
              </a:r>
            </a:p>
          </p:txBody>
        </p:sp>
        <p:cxnSp>
          <p:nvCxnSpPr>
            <p:cNvPr id="44" name="Straight Connector 43">
              <a:extLst>
                <a:ext uri="{FF2B5EF4-FFF2-40B4-BE49-F238E27FC236}">
                  <a16:creationId xmlns:a16="http://schemas.microsoft.com/office/drawing/2014/main" id="{BD79EB60-F60E-4DE2-913A-84C93C587759}"/>
                </a:ext>
              </a:extLst>
            </p:cNvPr>
            <p:cNvCxnSpPr>
              <a:stCxn id="8" idx="6"/>
              <a:endCxn id="12" idx="2"/>
            </p:cNvCxnSpPr>
            <p:nvPr/>
          </p:nvCxnSpPr>
          <p:spPr>
            <a:xfrm flipV="1">
              <a:off x="4737100" y="3863689"/>
              <a:ext cx="73911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ECC854A-9D9B-49FC-9C27-8297F0B49408}"/>
                </a:ext>
              </a:extLst>
            </p:cNvPr>
            <p:cNvCxnSpPr>
              <a:cxnSpLocks/>
              <a:stCxn id="8" idx="6"/>
              <a:endCxn id="13" idx="2"/>
            </p:cNvCxnSpPr>
            <p:nvPr/>
          </p:nvCxnSpPr>
          <p:spPr>
            <a:xfrm>
              <a:off x="4737100" y="3876389"/>
              <a:ext cx="739110" cy="898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EAC46F6-310F-450F-ADDB-8E2D9DCBA19F}"/>
                </a:ext>
              </a:extLst>
            </p:cNvPr>
            <p:cNvCxnSpPr>
              <a:cxnSpLocks/>
              <a:stCxn id="8" idx="6"/>
              <a:endCxn id="14" idx="2"/>
            </p:cNvCxnSpPr>
            <p:nvPr/>
          </p:nvCxnSpPr>
          <p:spPr>
            <a:xfrm>
              <a:off x="4737100" y="3876389"/>
              <a:ext cx="726410" cy="1823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05CD5AA-3B36-4579-B8FE-659B0A4ACD29}"/>
                </a:ext>
              </a:extLst>
            </p:cNvPr>
            <p:cNvCxnSpPr>
              <a:cxnSpLocks/>
              <a:stCxn id="8" idx="6"/>
              <a:endCxn id="15" idx="2"/>
            </p:cNvCxnSpPr>
            <p:nvPr/>
          </p:nvCxnSpPr>
          <p:spPr>
            <a:xfrm>
              <a:off x="4737100" y="3876389"/>
              <a:ext cx="739110" cy="2759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A887BA-AF13-4B7D-8419-6762D717D4B3}"/>
                </a:ext>
              </a:extLst>
            </p:cNvPr>
            <p:cNvCxnSpPr>
              <a:stCxn id="9" idx="6"/>
              <a:endCxn id="12" idx="2"/>
            </p:cNvCxnSpPr>
            <p:nvPr/>
          </p:nvCxnSpPr>
          <p:spPr>
            <a:xfrm flipV="1">
              <a:off x="4737100" y="3863689"/>
              <a:ext cx="739110" cy="924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3318F3-7AFE-4D5E-A0AE-8509A50D2D35}"/>
                </a:ext>
              </a:extLst>
            </p:cNvPr>
            <p:cNvCxnSpPr>
              <a:stCxn id="9" idx="6"/>
              <a:endCxn id="13" idx="2"/>
            </p:cNvCxnSpPr>
            <p:nvPr/>
          </p:nvCxnSpPr>
          <p:spPr>
            <a:xfrm flipV="1">
              <a:off x="4737100" y="4775201"/>
              <a:ext cx="73911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5665B9-8D0D-4F66-BFE8-670397A928B0}"/>
                </a:ext>
              </a:extLst>
            </p:cNvPr>
            <p:cNvCxnSpPr>
              <a:stCxn id="9" idx="6"/>
              <a:endCxn id="14" idx="2"/>
            </p:cNvCxnSpPr>
            <p:nvPr/>
          </p:nvCxnSpPr>
          <p:spPr>
            <a:xfrm>
              <a:off x="4737100" y="4787901"/>
              <a:ext cx="726410" cy="911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F6C9F5C-FE3C-48E8-A1B2-B17F37D99EA3}"/>
                </a:ext>
              </a:extLst>
            </p:cNvPr>
            <p:cNvCxnSpPr>
              <a:stCxn id="9" idx="6"/>
              <a:endCxn id="15" idx="2"/>
            </p:cNvCxnSpPr>
            <p:nvPr/>
          </p:nvCxnSpPr>
          <p:spPr>
            <a:xfrm>
              <a:off x="4737100" y="4787901"/>
              <a:ext cx="739110" cy="1848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204E79A-BAC3-4899-9A45-09C958FCCEFA}"/>
                </a:ext>
              </a:extLst>
            </p:cNvPr>
            <p:cNvCxnSpPr>
              <a:stCxn id="10" idx="6"/>
              <a:endCxn id="12" idx="2"/>
            </p:cNvCxnSpPr>
            <p:nvPr/>
          </p:nvCxnSpPr>
          <p:spPr>
            <a:xfrm flipV="1">
              <a:off x="4724400" y="3863689"/>
              <a:ext cx="751810" cy="1848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C30D0DD-6357-4767-AC5C-303D3A171E66}"/>
                </a:ext>
              </a:extLst>
            </p:cNvPr>
            <p:cNvCxnSpPr>
              <a:stCxn id="10" idx="6"/>
              <a:endCxn id="13" idx="2"/>
            </p:cNvCxnSpPr>
            <p:nvPr/>
          </p:nvCxnSpPr>
          <p:spPr>
            <a:xfrm flipV="1">
              <a:off x="4724400" y="4775201"/>
              <a:ext cx="751810" cy="936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0955F4A-CF17-470B-96E0-12786888069D}"/>
                </a:ext>
              </a:extLst>
            </p:cNvPr>
            <p:cNvCxnSpPr>
              <a:stCxn id="10" idx="6"/>
              <a:endCxn id="14" idx="2"/>
            </p:cNvCxnSpPr>
            <p:nvPr/>
          </p:nvCxnSpPr>
          <p:spPr>
            <a:xfrm flipV="1">
              <a:off x="4724400" y="5699413"/>
              <a:ext cx="73911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872779D-02B5-44A0-B139-23794BC12FF7}"/>
                </a:ext>
              </a:extLst>
            </p:cNvPr>
            <p:cNvCxnSpPr>
              <a:stCxn id="10" idx="6"/>
              <a:endCxn id="15" idx="2"/>
            </p:cNvCxnSpPr>
            <p:nvPr/>
          </p:nvCxnSpPr>
          <p:spPr>
            <a:xfrm>
              <a:off x="4724400" y="5712113"/>
              <a:ext cx="751810" cy="924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635D21-0A3B-42A9-B214-46485FD978BA}"/>
                </a:ext>
              </a:extLst>
            </p:cNvPr>
            <p:cNvCxnSpPr>
              <a:endCxn id="12" idx="2"/>
            </p:cNvCxnSpPr>
            <p:nvPr/>
          </p:nvCxnSpPr>
          <p:spPr>
            <a:xfrm flipV="1">
              <a:off x="4737100" y="3863689"/>
              <a:ext cx="739110" cy="2772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73C3B7A-4E7D-44F6-9F46-0ECFB59BF541}"/>
                </a:ext>
              </a:extLst>
            </p:cNvPr>
            <p:cNvCxnSpPr>
              <a:stCxn id="11" idx="6"/>
              <a:endCxn id="14" idx="2"/>
            </p:cNvCxnSpPr>
            <p:nvPr/>
          </p:nvCxnSpPr>
          <p:spPr>
            <a:xfrm flipV="1">
              <a:off x="4724400" y="5699413"/>
              <a:ext cx="739110" cy="924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4FACAEC-208E-4315-8300-40DA6D19E6D1}"/>
                </a:ext>
              </a:extLst>
            </p:cNvPr>
            <p:cNvCxnSpPr>
              <a:stCxn id="11" idx="6"/>
              <a:endCxn id="13" idx="2"/>
            </p:cNvCxnSpPr>
            <p:nvPr/>
          </p:nvCxnSpPr>
          <p:spPr>
            <a:xfrm flipV="1">
              <a:off x="4724400" y="4775201"/>
              <a:ext cx="751810" cy="1848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AA2C9AD-B6FB-4693-92BE-A86313224D3D}"/>
                </a:ext>
              </a:extLst>
            </p:cNvPr>
            <p:cNvCxnSpPr>
              <a:stCxn id="11" idx="6"/>
              <a:endCxn id="15" idx="2"/>
            </p:cNvCxnSpPr>
            <p:nvPr/>
          </p:nvCxnSpPr>
          <p:spPr>
            <a:xfrm>
              <a:off x="4724400" y="6623625"/>
              <a:ext cx="75181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968F896-D449-4DF8-AEE5-BBFF7A1DD26A}"/>
                </a:ext>
              </a:extLst>
            </p:cNvPr>
            <p:cNvCxnSpPr>
              <a:stCxn id="12" idx="6"/>
              <a:endCxn id="16" idx="2"/>
            </p:cNvCxnSpPr>
            <p:nvPr/>
          </p:nvCxnSpPr>
          <p:spPr>
            <a:xfrm flipV="1">
              <a:off x="5958810" y="3406489"/>
              <a:ext cx="76702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B8E3AB-A7F0-46D9-A8C5-D8C832699373}"/>
                </a:ext>
              </a:extLst>
            </p:cNvPr>
            <p:cNvCxnSpPr>
              <a:stCxn id="12" idx="6"/>
              <a:endCxn id="17" idx="2"/>
            </p:cNvCxnSpPr>
            <p:nvPr/>
          </p:nvCxnSpPr>
          <p:spPr>
            <a:xfrm>
              <a:off x="5958810" y="3863689"/>
              <a:ext cx="767020"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59D4D22-4396-4B34-95AF-F61503392DAD}"/>
                </a:ext>
              </a:extLst>
            </p:cNvPr>
            <p:cNvCxnSpPr>
              <a:stCxn id="12" idx="6"/>
              <a:endCxn id="18" idx="2"/>
            </p:cNvCxnSpPr>
            <p:nvPr/>
          </p:nvCxnSpPr>
          <p:spPr>
            <a:xfrm>
              <a:off x="5958810" y="3863689"/>
              <a:ext cx="754320" cy="1378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8F992E6-1916-4D5E-B989-C15302AD74B2}"/>
                </a:ext>
              </a:extLst>
            </p:cNvPr>
            <p:cNvCxnSpPr>
              <a:stCxn id="12" idx="6"/>
              <a:endCxn id="19" idx="2"/>
            </p:cNvCxnSpPr>
            <p:nvPr/>
          </p:nvCxnSpPr>
          <p:spPr>
            <a:xfrm>
              <a:off x="5958810" y="3863689"/>
              <a:ext cx="754320" cy="2290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118857D-7382-407D-8341-1C440968A54E}"/>
                </a:ext>
              </a:extLst>
            </p:cNvPr>
            <p:cNvCxnSpPr>
              <a:stCxn id="12" idx="6"/>
              <a:endCxn id="20" idx="2"/>
            </p:cNvCxnSpPr>
            <p:nvPr/>
          </p:nvCxnSpPr>
          <p:spPr>
            <a:xfrm>
              <a:off x="5958810" y="3863689"/>
              <a:ext cx="754320" cy="320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73CC52F-6C88-456E-BE52-3E29C5F93041}"/>
                </a:ext>
              </a:extLst>
            </p:cNvPr>
            <p:cNvCxnSpPr>
              <a:stCxn id="13" idx="6"/>
              <a:endCxn id="16" idx="2"/>
            </p:cNvCxnSpPr>
            <p:nvPr/>
          </p:nvCxnSpPr>
          <p:spPr>
            <a:xfrm flipV="1">
              <a:off x="5958810" y="3406489"/>
              <a:ext cx="767020" cy="1368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F9E8A8D-099D-4717-B07F-9C5230309EA3}"/>
                </a:ext>
              </a:extLst>
            </p:cNvPr>
            <p:cNvCxnSpPr>
              <a:stCxn id="13" idx="6"/>
              <a:endCxn id="17" idx="2"/>
            </p:cNvCxnSpPr>
            <p:nvPr/>
          </p:nvCxnSpPr>
          <p:spPr>
            <a:xfrm flipV="1">
              <a:off x="5958810" y="4318001"/>
              <a:ext cx="76702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9C099A1-5D86-48FC-81DD-368536ADAE97}"/>
                </a:ext>
              </a:extLst>
            </p:cNvPr>
            <p:cNvCxnSpPr>
              <a:stCxn id="13" idx="6"/>
              <a:endCxn id="18" idx="2"/>
            </p:cNvCxnSpPr>
            <p:nvPr/>
          </p:nvCxnSpPr>
          <p:spPr>
            <a:xfrm>
              <a:off x="5958810" y="4775201"/>
              <a:ext cx="754320" cy="467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A3A1C2E-FB74-4E3A-B0EE-9A255940BD03}"/>
                </a:ext>
              </a:extLst>
            </p:cNvPr>
            <p:cNvCxnSpPr>
              <a:cxnSpLocks/>
              <a:stCxn id="13" idx="6"/>
              <a:endCxn id="19" idx="2"/>
            </p:cNvCxnSpPr>
            <p:nvPr/>
          </p:nvCxnSpPr>
          <p:spPr>
            <a:xfrm>
              <a:off x="5958810" y="4775201"/>
              <a:ext cx="754320" cy="1378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3F0DB7E-EA04-4098-95B6-08972603DE89}"/>
                </a:ext>
              </a:extLst>
            </p:cNvPr>
            <p:cNvCxnSpPr>
              <a:stCxn id="13" idx="6"/>
              <a:endCxn id="20" idx="2"/>
            </p:cNvCxnSpPr>
            <p:nvPr/>
          </p:nvCxnSpPr>
          <p:spPr>
            <a:xfrm>
              <a:off x="5958810" y="4775201"/>
              <a:ext cx="754320" cy="2290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2904BAC-D6A4-44AB-9429-EB4272865C0B}"/>
                </a:ext>
              </a:extLst>
            </p:cNvPr>
            <p:cNvCxnSpPr>
              <a:stCxn id="14" idx="6"/>
              <a:endCxn id="16" idx="2"/>
            </p:cNvCxnSpPr>
            <p:nvPr/>
          </p:nvCxnSpPr>
          <p:spPr>
            <a:xfrm flipV="1">
              <a:off x="5946110" y="3406489"/>
              <a:ext cx="779720" cy="229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04E297-A611-4AEE-B8AB-05C2A9C7848F}"/>
                </a:ext>
              </a:extLst>
            </p:cNvPr>
            <p:cNvCxnSpPr>
              <a:stCxn id="14" idx="6"/>
              <a:endCxn id="17" idx="2"/>
            </p:cNvCxnSpPr>
            <p:nvPr/>
          </p:nvCxnSpPr>
          <p:spPr>
            <a:xfrm flipV="1">
              <a:off x="5946110" y="4318001"/>
              <a:ext cx="779720" cy="1381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13FFC9E-5DC6-41CD-94E9-5C2100BA7D8F}"/>
                </a:ext>
              </a:extLst>
            </p:cNvPr>
            <p:cNvCxnSpPr>
              <a:stCxn id="14" idx="6"/>
              <a:endCxn id="18" idx="2"/>
            </p:cNvCxnSpPr>
            <p:nvPr/>
          </p:nvCxnSpPr>
          <p:spPr>
            <a:xfrm flipV="1">
              <a:off x="5946110" y="5242213"/>
              <a:ext cx="76702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BECEBAA-B99F-468F-983A-6DBED39618A6}"/>
                </a:ext>
              </a:extLst>
            </p:cNvPr>
            <p:cNvCxnSpPr>
              <a:stCxn id="14" idx="6"/>
              <a:endCxn id="19" idx="2"/>
            </p:cNvCxnSpPr>
            <p:nvPr/>
          </p:nvCxnSpPr>
          <p:spPr>
            <a:xfrm>
              <a:off x="5946110" y="5699413"/>
              <a:ext cx="767020"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36176D9-F6CB-45B2-823D-55B9BCC8E420}"/>
                </a:ext>
              </a:extLst>
            </p:cNvPr>
            <p:cNvCxnSpPr>
              <a:stCxn id="14" idx="6"/>
              <a:endCxn id="20" idx="2"/>
            </p:cNvCxnSpPr>
            <p:nvPr/>
          </p:nvCxnSpPr>
          <p:spPr>
            <a:xfrm>
              <a:off x="5946110" y="5699413"/>
              <a:ext cx="767020" cy="1365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F0D0BF6-7A34-4DDA-9CD3-7E20C1D66AF6}"/>
                </a:ext>
              </a:extLst>
            </p:cNvPr>
            <p:cNvCxnSpPr>
              <a:endCxn id="20" idx="2"/>
            </p:cNvCxnSpPr>
            <p:nvPr/>
          </p:nvCxnSpPr>
          <p:spPr>
            <a:xfrm>
              <a:off x="5958810" y="6636325"/>
              <a:ext cx="754320" cy="4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D1E41BB-EBBC-4EB1-BAB5-36603109468A}"/>
                </a:ext>
              </a:extLst>
            </p:cNvPr>
            <p:cNvCxnSpPr>
              <a:stCxn id="15" idx="6"/>
              <a:endCxn id="19" idx="2"/>
            </p:cNvCxnSpPr>
            <p:nvPr/>
          </p:nvCxnSpPr>
          <p:spPr>
            <a:xfrm flipV="1">
              <a:off x="5958810" y="6153725"/>
              <a:ext cx="754320" cy="482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663E755-546C-4CB1-ACE0-FBBBD89D2DB6}"/>
                </a:ext>
              </a:extLst>
            </p:cNvPr>
            <p:cNvCxnSpPr>
              <a:stCxn id="15" idx="6"/>
              <a:endCxn id="18" idx="2"/>
            </p:cNvCxnSpPr>
            <p:nvPr/>
          </p:nvCxnSpPr>
          <p:spPr>
            <a:xfrm flipV="1">
              <a:off x="5958810" y="5242213"/>
              <a:ext cx="754320" cy="1394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622184F-00A9-41DB-B7E3-18A5D8A7D046}"/>
                </a:ext>
              </a:extLst>
            </p:cNvPr>
            <p:cNvCxnSpPr>
              <a:stCxn id="15" idx="6"/>
              <a:endCxn id="17" idx="2"/>
            </p:cNvCxnSpPr>
            <p:nvPr/>
          </p:nvCxnSpPr>
          <p:spPr>
            <a:xfrm flipV="1">
              <a:off x="5958810" y="4318001"/>
              <a:ext cx="767020" cy="2318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D97B5B-803D-4D6C-B497-0C1F6393724B}"/>
                </a:ext>
              </a:extLst>
            </p:cNvPr>
            <p:cNvCxnSpPr>
              <a:stCxn id="15" idx="6"/>
              <a:endCxn id="16" idx="2"/>
            </p:cNvCxnSpPr>
            <p:nvPr/>
          </p:nvCxnSpPr>
          <p:spPr>
            <a:xfrm flipV="1">
              <a:off x="5958810" y="3406489"/>
              <a:ext cx="767020" cy="3229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22B375B-2768-4AC8-AAAF-8A12CB943386}"/>
                </a:ext>
              </a:extLst>
            </p:cNvPr>
            <p:cNvCxnSpPr>
              <a:stCxn id="16" idx="6"/>
              <a:endCxn id="21" idx="2"/>
            </p:cNvCxnSpPr>
            <p:nvPr/>
          </p:nvCxnSpPr>
          <p:spPr>
            <a:xfrm flipV="1">
              <a:off x="7208430" y="2952177"/>
              <a:ext cx="747985"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D45D612-C57B-4B20-8BA7-76D814C429E3}"/>
                </a:ext>
              </a:extLst>
            </p:cNvPr>
            <p:cNvCxnSpPr>
              <a:stCxn id="16" idx="6"/>
              <a:endCxn id="22" idx="2"/>
            </p:cNvCxnSpPr>
            <p:nvPr/>
          </p:nvCxnSpPr>
          <p:spPr>
            <a:xfrm>
              <a:off x="7208430" y="3406489"/>
              <a:ext cx="747985"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6643D6C-CC7D-4F10-A69A-347BA99828FE}"/>
                </a:ext>
              </a:extLst>
            </p:cNvPr>
            <p:cNvCxnSpPr>
              <a:stCxn id="16" idx="6"/>
              <a:endCxn id="24" idx="2"/>
            </p:cNvCxnSpPr>
            <p:nvPr/>
          </p:nvCxnSpPr>
          <p:spPr>
            <a:xfrm>
              <a:off x="7208430" y="3406489"/>
              <a:ext cx="735285" cy="1381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A8889E3-3F91-49CE-AC54-D5BB8E5AD540}"/>
                </a:ext>
              </a:extLst>
            </p:cNvPr>
            <p:cNvCxnSpPr>
              <a:stCxn id="16" idx="6"/>
              <a:endCxn id="25" idx="2"/>
            </p:cNvCxnSpPr>
            <p:nvPr/>
          </p:nvCxnSpPr>
          <p:spPr>
            <a:xfrm>
              <a:off x="7208430" y="3406489"/>
              <a:ext cx="735285" cy="229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0553458-545A-46DC-A34F-F6D0B902B7BE}"/>
                </a:ext>
              </a:extLst>
            </p:cNvPr>
            <p:cNvCxnSpPr>
              <a:stCxn id="16" idx="6"/>
              <a:endCxn id="26" idx="2"/>
            </p:cNvCxnSpPr>
            <p:nvPr/>
          </p:nvCxnSpPr>
          <p:spPr>
            <a:xfrm>
              <a:off x="7208430" y="3406489"/>
              <a:ext cx="735285" cy="3204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186B1C8-39DA-4DDC-8AE4-39F3EE1BF937}"/>
                </a:ext>
              </a:extLst>
            </p:cNvPr>
            <p:cNvCxnSpPr>
              <a:stCxn id="16" idx="6"/>
            </p:cNvCxnSpPr>
            <p:nvPr/>
          </p:nvCxnSpPr>
          <p:spPr>
            <a:xfrm>
              <a:off x="7208430" y="3406489"/>
              <a:ext cx="735285" cy="41345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BD66CA3-6710-4454-8F47-9EE4972F111F}"/>
                </a:ext>
              </a:extLst>
            </p:cNvPr>
            <p:cNvCxnSpPr>
              <a:stCxn id="17" idx="6"/>
              <a:endCxn id="21" idx="2"/>
            </p:cNvCxnSpPr>
            <p:nvPr/>
          </p:nvCxnSpPr>
          <p:spPr>
            <a:xfrm flipV="1">
              <a:off x="7208430" y="2952177"/>
              <a:ext cx="747985" cy="1365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D318ADF-0784-4CBF-9012-3421DF953064}"/>
                </a:ext>
              </a:extLst>
            </p:cNvPr>
            <p:cNvCxnSpPr>
              <a:stCxn id="17" idx="6"/>
              <a:endCxn id="22" idx="2"/>
            </p:cNvCxnSpPr>
            <p:nvPr/>
          </p:nvCxnSpPr>
          <p:spPr>
            <a:xfrm flipV="1">
              <a:off x="7208430" y="3863689"/>
              <a:ext cx="747985"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C61BFFF-EFF0-4E12-98C3-A2CC3C5C0A42}"/>
                </a:ext>
              </a:extLst>
            </p:cNvPr>
            <p:cNvCxnSpPr>
              <a:stCxn id="17" idx="6"/>
              <a:endCxn id="24" idx="2"/>
            </p:cNvCxnSpPr>
            <p:nvPr/>
          </p:nvCxnSpPr>
          <p:spPr>
            <a:xfrm>
              <a:off x="7208430" y="4318001"/>
              <a:ext cx="73528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DA11EE5-75B9-471D-B8DC-1FB8F6F84F91}"/>
                </a:ext>
              </a:extLst>
            </p:cNvPr>
            <p:cNvCxnSpPr>
              <a:stCxn id="17" idx="6"/>
              <a:endCxn id="25" idx="2"/>
            </p:cNvCxnSpPr>
            <p:nvPr/>
          </p:nvCxnSpPr>
          <p:spPr>
            <a:xfrm>
              <a:off x="7208430" y="4318001"/>
              <a:ext cx="735285" cy="1381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52B3281-5C6D-44BD-8EB5-18A067C018B6}"/>
                </a:ext>
              </a:extLst>
            </p:cNvPr>
            <p:cNvCxnSpPr>
              <a:stCxn id="17" idx="6"/>
              <a:endCxn id="26" idx="2"/>
            </p:cNvCxnSpPr>
            <p:nvPr/>
          </p:nvCxnSpPr>
          <p:spPr>
            <a:xfrm>
              <a:off x="7208430" y="4318001"/>
              <a:ext cx="735285" cy="229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934C097-B90A-404A-B864-9FBADE58F680}"/>
                </a:ext>
              </a:extLst>
            </p:cNvPr>
            <p:cNvCxnSpPr>
              <a:stCxn id="17" idx="6"/>
            </p:cNvCxnSpPr>
            <p:nvPr/>
          </p:nvCxnSpPr>
          <p:spPr>
            <a:xfrm>
              <a:off x="7208430" y="4318001"/>
              <a:ext cx="735285" cy="3223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0F66D2C-9F13-445E-AC9D-79827BA5172D}"/>
                </a:ext>
              </a:extLst>
            </p:cNvPr>
            <p:cNvCxnSpPr>
              <a:stCxn id="18" idx="6"/>
              <a:endCxn id="21" idx="2"/>
            </p:cNvCxnSpPr>
            <p:nvPr/>
          </p:nvCxnSpPr>
          <p:spPr>
            <a:xfrm flipV="1">
              <a:off x="7195730" y="2952177"/>
              <a:ext cx="760685" cy="2290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356B17-1B4C-4356-868C-B3FF0659258B}"/>
                </a:ext>
              </a:extLst>
            </p:cNvPr>
            <p:cNvCxnSpPr>
              <a:stCxn id="18" idx="6"/>
              <a:endCxn id="22" idx="2"/>
            </p:cNvCxnSpPr>
            <p:nvPr/>
          </p:nvCxnSpPr>
          <p:spPr>
            <a:xfrm flipV="1">
              <a:off x="7195730" y="3863689"/>
              <a:ext cx="760685" cy="1378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B088F32-3277-4C3C-990B-DDB9BCAF8AD5}"/>
                </a:ext>
              </a:extLst>
            </p:cNvPr>
            <p:cNvCxnSpPr>
              <a:stCxn id="18" idx="6"/>
              <a:endCxn id="24" idx="2"/>
            </p:cNvCxnSpPr>
            <p:nvPr/>
          </p:nvCxnSpPr>
          <p:spPr>
            <a:xfrm flipV="1">
              <a:off x="7195730" y="4787901"/>
              <a:ext cx="747985"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B34782B-D19F-49C9-90A7-6DA92C87EE43}"/>
                </a:ext>
              </a:extLst>
            </p:cNvPr>
            <p:cNvCxnSpPr>
              <a:stCxn id="18" idx="6"/>
              <a:endCxn id="25" idx="2"/>
            </p:cNvCxnSpPr>
            <p:nvPr/>
          </p:nvCxnSpPr>
          <p:spPr>
            <a:xfrm>
              <a:off x="7195730" y="5242213"/>
              <a:ext cx="747985"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B7684D7-8DF9-4736-8167-3385D78BEFF6}"/>
                </a:ext>
              </a:extLst>
            </p:cNvPr>
            <p:cNvCxnSpPr>
              <a:stCxn id="18" idx="6"/>
              <a:endCxn id="26" idx="2"/>
            </p:cNvCxnSpPr>
            <p:nvPr/>
          </p:nvCxnSpPr>
          <p:spPr>
            <a:xfrm>
              <a:off x="7195730" y="5242213"/>
              <a:ext cx="747985" cy="1368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B64FAC9-54B3-4096-803F-47F724417A6F}"/>
                </a:ext>
              </a:extLst>
            </p:cNvPr>
            <p:cNvCxnSpPr>
              <a:stCxn id="18" idx="6"/>
            </p:cNvCxnSpPr>
            <p:nvPr/>
          </p:nvCxnSpPr>
          <p:spPr>
            <a:xfrm>
              <a:off x="7195730" y="5242213"/>
              <a:ext cx="747985" cy="2298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3F937E0-47CF-4D42-9C3B-A257B619EC73}"/>
                </a:ext>
              </a:extLst>
            </p:cNvPr>
            <p:cNvCxnSpPr>
              <a:stCxn id="19" idx="6"/>
              <a:endCxn id="21" idx="2"/>
            </p:cNvCxnSpPr>
            <p:nvPr/>
          </p:nvCxnSpPr>
          <p:spPr>
            <a:xfrm flipV="1">
              <a:off x="7195730" y="2952177"/>
              <a:ext cx="760685" cy="320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A6DAD8A-E6AC-4C6F-9EC3-C8404C73A977}"/>
                </a:ext>
              </a:extLst>
            </p:cNvPr>
            <p:cNvCxnSpPr>
              <a:endCxn id="22" idx="2"/>
            </p:cNvCxnSpPr>
            <p:nvPr/>
          </p:nvCxnSpPr>
          <p:spPr>
            <a:xfrm flipV="1">
              <a:off x="7208430" y="3863689"/>
              <a:ext cx="747985" cy="2290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0FE3C00-6148-419D-8A7F-A2F6483A19DC}"/>
                </a:ext>
              </a:extLst>
            </p:cNvPr>
            <p:cNvCxnSpPr>
              <a:stCxn id="19" idx="6"/>
              <a:endCxn id="24" idx="2"/>
            </p:cNvCxnSpPr>
            <p:nvPr/>
          </p:nvCxnSpPr>
          <p:spPr>
            <a:xfrm flipV="1">
              <a:off x="7195730" y="4787901"/>
              <a:ext cx="747985" cy="1365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FD4EF66-D613-4FD2-B8B2-DB6372C034E6}"/>
                </a:ext>
              </a:extLst>
            </p:cNvPr>
            <p:cNvCxnSpPr>
              <a:stCxn id="19" idx="6"/>
              <a:endCxn id="25" idx="2"/>
            </p:cNvCxnSpPr>
            <p:nvPr/>
          </p:nvCxnSpPr>
          <p:spPr>
            <a:xfrm flipV="1">
              <a:off x="7195730" y="5699413"/>
              <a:ext cx="747985"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65D5D19-6017-4A7C-904A-9BF3879A2C2B}"/>
                </a:ext>
              </a:extLst>
            </p:cNvPr>
            <p:cNvCxnSpPr>
              <a:stCxn id="19" idx="6"/>
              <a:endCxn id="26" idx="2"/>
            </p:cNvCxnSpPr>
            <p:nvPr/>
          </p:nvCxnSpPr>
          <p:spPr>
            <a:xfrm>
              <a:off x="7195730" y="6153725"/>
              <a:ext cx="747985"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44D8868-7611-4042-977B-6FBA7331A980}"/>
                </a:ext>
              </a:extLst>
            </p:cNvPr>
            <p:cNvCxnSpPr>
              <a:stCxn id="19" idx="6"/>
            </p:cNvCxnSpPr>
            <p:nvPr/>
          </p:nvCxnSpPr>
          <p:spPr>
            <a:xfrm>
              <a:off x="7195730" y="6153725"/>
              <a:ext cx="747985" cy="1387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FCD5137-74E6-44F9-A5A1-CA314F2B6A71}"/>
                </a:ext>
              </a:extLst>
            </p:cNvPr>
            <p:cNvCxnSpPr>
              <a:stCxn id="20" idx="6"/>
            </p:cNvCxnSpPr>
            <p:nvPr/>
          </p:nvCxnSpPr>
          <p:spPr>
            <a:xfrm>
              <a:off x="7195730" y="7065237"/>
              <a:ext cx="747985" cy="475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8E74E27-61F6-4C1E-85E8-EA97EB00EE92}"/>
                </a:ext>
              </a:extLst>
            </p:cNvPr>
            <p:cNvCxnSpPr>
              <a:stCxn id="20" idx="6"/>
              <a:endCxn id="26" idx="2"/>
            </p:cNvCxnSpPr>
            <p:nvPr/>
          </p:nvCxnSpPr>
          <p:spPr>
            <a:xfrm flipV="1">
              <a:off x="7195730" y="6610925"/>
              <a:ext cx="747985"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DBC9663-C013-4F8A-A345-EAE193379E9F}"/>
                </a:ext>
              </a:extLst>
            </p:cNvPr>
            <p:cNvCxnSpPr>
              <a:stCxn id="20" idx="6"/>
              <a:endCxn id="25" idx="2"/>
            </p:cNvCxnSpPr>
            <p:nvPr/>
          </p:nvCxnSpPr>
          <p:spPr>
            <a:xfrm flipV="1">
              <a:off x="7195730" y="5699413"/>
              <a:ext cx="747985" cy="1365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BA1A40F-3578-4F8E-8B68-BC481AFA9617}"/>
                </a:ext>
              </a:extLst>
            </p:cNvPr>
            <p:cNvCxnSpPr>
              <a:stCxn id="20" idx="6"/>
              <a:endCxn id="24" idx="2"/>
            </p:cNvCxnSpPr>
            <p:nvPr/>
          </p:nvCxnSpPr>
          <p:spPr>
            <a:xfrm flipV="1">
              <a:off x="7195730" y="4787901"/>
              <a:ext cx="747985" cy="2277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29A21AE-6595-4077-950A-473E4B77D7D9}"/>
                </a:ext>
              </a:extLst>
            </p:cNvPr>
            <p:cNvCxnSpPr>
              <a:stCxn id="20" idx="6"/>
              <a:endCxn id="22" idx="2"/>
            </p:cNvCxnSpPr>
            <p:nvPr/>
          </p:nvCxnSpPr>
          <p:spPr>
            <a:xfrm flipV="1">
              <a:off x="7195730" y="3863689"/>
              <a:ext cx="760685" cy="320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4E71074-AFBA-4D87-B872-6109E10FE476}"/>
                </a:ext>
              </a:extLst>
            </p:cNvPr>
            <p:cNvCxnSpPr>
              <a:stCxn id="20" idx="6"/>
              <a:endCxn id="21" idx="2"/>
            </p:cNvCxnSpPr>
            <p:nvPr/>
          </p:nvCxnSpPr>
          <p:spPr>
            <a:xfrm flipV="1">
              <a:off x="7195730" y="2952177"/>
              <a:ext cx="760685" cy="41130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B337279-BE09-48CF-9B76-EF70BA42DD34}"/>
                </a:ext>
              </a:extLst>
            </p:cNvPr>
            <p:cNvCxnSpPr>
              <a:endCxn id="30" idx="2"/>
            </p:cNvCxnSpPr>
            <p:nvPr/>
          </p:nvCxnSpPr>
          <p:spPr>
            <a:xfrm flipV="1">
              <a:off x="8426315" y="6636325"/>
              <a:ext cx="730235" cy="904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CD6BE50-438D-4ACC-AC6B-DB47F48DB5A9}"/>
                </a:ext>
              </a:extLst>
            </p:cNvPr>
            <p:cNvCxnSpPr>
              <a:endCxn id="29" idx="2"/>
            </p:cNvCxnSpPr>
            <p:nvPr/>
          </p:nvCxnSpPr>
          <p:spPr>
            <a:xfrm flipV="1">
              <a:off x="8426315" y="5724813"/>
              <a:ext cx="730235" cy="1816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59A53BB-EE8B-4D93-88B2-5BF521E0E243}"/>
                </a:ext>
              </a:extLst>
            </p:cNvPr>
            <p:cNvCxnSpPr>
              <a:endCxn id="28" idx="2"/>
            </p:cNvCxnSpPr>
            <p:nvPr/>
          </p:nvCxnSpPr>
          <p:spPr>
            <a:xfrm flipV="1">
              <a:off x="8426315" y="4800601"/>
              <a:ext cx="742935" cy="2740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126429B-0CF9-4D7C-88A6-96C39B83A7BC}"/>
                </a:ext>
              </a:extLst>
            </p:cNvPr>
            <p:cNvCxnSpPr>
              <a:endCxn id="27" idx="2"/>
            </p:cNvCxnSpPr>
            <p:nvPr/>
          </p:nvCxnSpPr>
          <p:spPr>
            <a:xfrm flipV="1">
              <a:off x="8426315" y="3889089"/>
              <a:ext cx="742935" cy="36519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804216-30B1-4EEE-AB7D-E4539914E053}"/>
                </a:ext>
              </a:extLst>
            </p:cNvPr>
            <p:cNvCxnSpPr>
              <a:stCxn id="21" idx="6"/>
              <a:endCxn id="27" idx="2"/>
            </p:cNvCxnSpPr>
            <p:nvPr/>
          </p:nvCxnSpPr>
          <p:spPr>
            <a:xfrm>
              <a:off x="8439015" y="2952177"/>
              <a:ext cx="730235" cy="936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C6C88F3-9D17-4EC1-99F9-338ED360B366}"/>
                </a:ext>
              </a:extLst>
            </p:cNvPr>
            <p:cNvCxnSpPr>
              <a:stCxn id="21" idx="6"/>
              <a:endCxn id="28" idx="2"/>
            </p:cNvCxnSpPr>
            <p:nvPr/>
          </p:nvCxnSpPr>
          <p:spPr>
            <a:xfrm>
              <a:off x="8439015" y="2952177"/>
              <a:ext cx="730235" cy="1848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3D49CB4-5777-4A29-998B-58699AA173BC}"/>
                </a:ext>
              </a:extLst>
            </p:cNvPr>
            <p:cNvCxnSpPr>
              <a:stCxn id="21" idx="6"/>
              <a:endCxn id="29" idx="2"/>
            </p:cNvCxnSpPr>
            <p:nvPr/>
          </p:nvCxnSpPr>
          <p:spPr>
            <a:xfrm>
              <a:off x="8439015" y="2952177"/>
              <a:ext cx="717535" cy="2772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4F22298-2F1C-4F60-972D-67F8CDBA60CD}"/>
                </a:ext>
              </a:extLst>
            </p:cNvPr>
            <p:cNvCxnSpPr>
              <a:stCxn id="21" idx="6"/>
              <a:endCxn id="30" idx="2"/>
            </p:cNvCxnSpPr>
            <p:nvPr/>
          </p:nvCxnSpPr>
          <p:spPr>
            <a:xfrm>
              <a:off x="8439015" y="2952177"/>
              <a:ext cx="717535" cy="3684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4DBB3A7-1F50-4B1C-8D8F-94FDB4FE7A1E}"/>
                </a:ext>
              </a:extLst>
            </p:cNvPr>
            <p:cNvCxnSpPr>
              <a:stCxn id="22" idx="6"/>
              <a:endCxn id="27" idx="2"/>
            </p:cNvCxnSpPr>
            <p:nvPr/>
          </p:nvCxnSpPr>
          <p:spPr>
            <a:xfrm>
              <a:off x="8439015" y="3863689"/>
              <a:ext cx="730235" cy="2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E098DE5-92C2-49BF-855B-AEE7E21BEDEA}"/>
                </a:ext>
              </a:extLst>
            </p:cNvPr>
            <p:cNvCxnSpPr>
              <a:stCxn id="22" idx="6"/>
              <a:endCxn id="28" idx="2"/>
            </p:cNvCxnSpPr>
            <p:nvPr/>
          </p:nvCxnSpPr>
          <p:spPr>
            <a:xfrm>
              <a:off x="8439015" y="3863689"/>
              <a:ext cx="730235" cy="936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D8589E1-21B3-4D52-9F31-10350A45E4C1}"/>
                </a:ext>
              </a:extLst>
            </p:cNvPr>
            <p:cNvCxnSpPr>
              <a:stCxn id="22" idx="6"/>
              <a:endCxn id="29" idx="2"/>
            </p:cNvCxnSpPr>
            <p:nvPr/>
          </p:nvCxnSpPr>
          <p:spPr>
            <a:xfrm>
              <a:off x="8439015" y="3863689"/>
              <a:ext cx="717535" cy="1861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D763868-15EA-4464-803D-899DF8697C18}"/>
                </a:ext>
              </a:extLst>
            </p:cNvPr>
            <p:cNvCxnSpPr>
              <a:stCxn id="22" idx="6"/>
              <a:endCxn id="30" idx="2"/>
            </p:cNvCxnSpPr>
            <p:nvPr/>
          </p:nvCxnSpPr>
          <p:spPr>
            <a:xfrm>
              <a:off x="8439015" y="3863689"/>
              <a:ext cx="717535" cy="2772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A4378A6-3CA4-40DC-AD9A-27B0D03A376F}"/>
                </a:ext>
              </a:extLst>
            </p:cNvPr>
            <p:cNvCxnSpPr>
              <a:stCxn id="24" idx="6"/>
              <a:endCxn id="27" idx="2"/>
            </p:cNvCxnSpPr>
            <p:nvPr/>
          </p:nvCxnSpPr>
          <p:spPr>
            <a:xfrm flipV="1">
              <a:off x="8426315" y="3889089"/>
              <a:ext cx="742935" cy="898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0DF1483-EF69-4A77-ACE3-864F836E0FAC}"/>
                </a:ext>
              </a:extLst>
            </p:cNvPr>
            <p:cNvCxnSpPr>
              <a:stCxn id="24" idx="6"/>
              <a:endCxn id="28" idx="2"/>
            </p:cNvCxnSpPr>
            <p:nvPr/>
          </p:nvCxnSpPr>
          <p:spPr>
            <a:xfrm>
              <a:off x="8426315" y="4787901"/>
              <a:ext cx="742935"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46F1CF8-EABC-450B-A7A8-7669639BA4D1}"/>
                </a:ext>
              </a:extLst>
            </p:cNvPr>
            <p:cNvCxnSpPr>
              <a:stCxn id="24" idx="6"/>
              <a:endCxn id="29" idx="2"/>
            </p:cNvCxnSpPr>
            <p:nvPr/>
          </p:nvCxnSpPr>
          <p:spPr>
            <a:xfrm>
              <a:off x="8426315" y="4787901"/>
              <a:ext cx="730235" cy="936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9DC48D-0C91-4A10-9B85-34D332CBCC44}"/>
                </a:ext>
              </a:extLst>
            </p:cNvPr>
            <p:cNvCxnSpPr>
              <a:stCxn id="24" idx="6"/>
              <a:endCxn id="30" idx="2"/>
            </p:cNvCxnSpPr>
            <p:nvPr/>
          </p:nvCxnSpPr>
          <p:spPr>
            <a:xfrm>
              <a:off x="8426315" y="4787901"/>
              <a:ext cx="730235" cy="1848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B73A732-1675-470D-A37D-60253117A5B5}"/>
                </a:ext>
              </a:extLst>
            </p:cNvPr>
            <p:cNvCxnSpPr>
              <a:stCxn id="25" idx="6"/>
              <a:endCxn id="27" idx="2"/>
            </p:cNvCxnSpPr>
            <p:nvPr/>
          </p:nvCxnSpPr>
          <p:spPr>
            <a:xfrm flipV="1">
              <a:off x="8426315" y="3889089"/>
              <a:ext cx="742935" cy="1810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4EA1520-0837-4E8C-AA6B-1A84EAC9729E}"/>
                </a:ext>
              </a:extLst>
            </p:cNvPr>
            <p:cNvCxnSpPr>
              <a:stCxn id="25" idx="6"/>
              <a:endCxn id="28" idx="2"/>
            </p:cNvCxnSpPr>
            <p:nvPr/>
          </p:nvCxnSpPr>
          <p:spPr>
            <a:xfrm flipV="1">
              <a:off x="8426315" y="4800601"/>
              <a:ext cx="742935" cy="898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AD349DB-389B-495D-87F2-E5390E3D91FD}"/>
                </a:ext>
              </a:extLst>
            </p:cNvPr>
            <p:cNvCxnSpPr>
              <a:stCxn id="25" idx="6"/>
              <a:endCxn id="29" idx="2"/>
            </p:cNvCxnSpPr>
            <p:nvPr/>
          </p:nvCxnSpPr>
          <p:spPr>
            <a:xfrm>
              <a:off x="8426315" y="5699413"/>
              <a:ext cx="730235" cy="2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2AB782-A84B-47A7-BCE8-3C06C4EB99DA}"/>
                </a:ext>
              </a:extLst>
            </p:cNvPr>
            <p:cNvCxnSpPr>
              <a:stCxn id="25" idx="6"/>
              <a:endCxn id="30" idx="2"/>
            </p:cNvCxnSpPr>
            <p:nvPr/>
          </p:nvCxnSpPr>
          <p:spPr>
            <a:xfrm>
              <a:off x="8426315" y="5699413"/>
              <a:ext cx="730235" cy="936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57FFCDC-880C-419A-AD62-66E40282AD2F}"/>
                </a:ext>
              </a:extLst>
            </p:cNvPr>
            <p:cNvCxnSpPr>
              <a:stCxn id="26" idx="6"/>
              <a:endCxn id="27" idx="2"/>
            </p:cNvCxnSpPr>
            <p:nvPr/>
          </p:nvCxnSpPr>
          <p:spPr>
            <a:xfrm flipV="1">
              <a:off x="8426315" y="3889089"/>
              <a:ext cx="742935" cy="2721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779E14E-3494-400E-841B-D8D6F68644C0}"/>
                </a:ext>
              </a:extLst>
            </p:cNvPr>
            <p:cNvCxnSpPr>
              <a:endCxn id="28" idx="2"/>
            </p:cNvCxnSpPr>
            <p:nvPr/>
          </p:nvCxnSpPr>
          <p:spPr>
            <a:xfrm flipV="1">
              <a:off x="8439015" y="4800601"/>
              <a:ext cx="730235" cy="1810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217EFA8-6A1A-4510-8D8A-EA7B24D53B00}"/>
                </a:ext>
              </a:extLst>
            </p:cNvPr>
            <p:cNvCxnSpPr>
              <a:stCxn id="26" idx="6"/>
              <a:endCxn id="29" idx="2"/>
            </p:cNvCxnSpPr>
            <p:nvPr/>
          </p:nvCxnSpPr>
          <p:spPr>
            <a:xfrm flipV="1">
              <a:off x="8426315" y="5724813"/>
              <a:ext cx="730235" cy="886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C3C5C59-30DB-4536-AC36-EFFACCD1457D}"/>
                </a:ext>
              </a:extLst>
            </p:cNvPr>
            <p:cNvCxnSpPr>
              <a:stCxn id="26" idx="6"/>
              <a:endCxn id="30" idx="2"/>
            </p:cNvCxnSpPr>
            <p:nvPr/>
          </p:nvCxnSpPr>
          <p:spPr>
            <a:xfrm>
              <a:off x="8426315" y="6610925"/>
              <a:ext cx="730235" cy="2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32A932A-DE0B-4D89-9A66-7F75C371533D}"/>
                </a:ext>
              </a:extLst>
            </p:cNvPr>
            <p:cNvCxnSpPr>
              <a:stCxn id="27" idx="6"/>
              <a:endCxn id="31" idx="2"/>
            </p:cNvCxnSpPr>
            <p:nvPr/>
          </p:nvCxnSpPr>
          <p:spPr>
            <a:xfrm>
              <a:off x="9651850" y="3889089"/>
              <a:ext cx="79227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7F2106D-7BA2-4DB8-8E7F-6FF912A12996}"/>
                </a:ext>
              </a:extLst>
            </p:cNvPr>
            <p:cNvCxnSpPr>
              <a:stCxn id="27" idx="6"/>
              <a:endCxn id="32" idx="2"/>
            </p:cNvCxnSpPr>
            <p:nvPr/>
          </p:nvCxnSpPr>
          <p:spPr>
            <a:xfrm>
              <a:off x="9651850" y="3889089"/>
              <a:ext cx="792270" cy="1368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B00E1B2-63B2-463A-BA2D-E259EBDCF820}"/>
                </a:ext>
              </a:extLst>
            </p:cNvPr>
            <p:cNvCxnSpPr>
              <a:stCxn id="27" idx="6"/>
              <a:endCxn id="33" idx="2"/>
            </p:cNvCxnSpPr>
            <p:nvPr/>
          </p:nvCxnSpPr>
          <p:spPr>
            <a:xfrm>
              <a:off x="9651850" y="3889089"/>
              <a:ext cx="779570" cy="229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945BC42-41FC-4B59-804A-F5EC9F2BDF74}"/>
                </a:ext>
              </a:extLst>
            </p:cNvPr>
            <p:cNvCxnSpPr>
              <a:stCxn id="28" idx="6"/>
              <a:endCxn id="31" idx="2"/>
            </p:cNvCxnSpPr>
            <p:nvPr/>
          </p:nvCxnSpPr>
          <p:spPr>
            <a:xfrm flipV="1">
              <a:off x="9651850" y="4346289"/>
              <a:ext cx="792270"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8B295C8-AD03-42E2-AE30-B0178D5C4D98}"/>
                </a:ext>
              </a:extLst>
            </p:cNvPr>
            <p:cNvCxnSpPr>
              <a:stCxn id="28" idx="6"/>
              <a:endCxn id="32" idx="2"/>
            </p:cNvCxnSpPr>
            <p:nvPr/>
          </p:nvCxnSpPr>
          <p:spPr>
            <a:xfrm>
              <a:off x="9651850" y="4800601"/>
              <a:ext cx="79227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B72966E-80F3-437B-B943-A940716F5A8F}"/>
                </a:ext>
              </a:extLst>
            </p:cNvPr>
            <p:cNvCxnSpPr>
              <a:stCxn id="28" idx="6"/>
              <a:endCxn id="33" idx="2"/>
            </p:cNvCxnSpPr>
            <p:nvPr/>
          </p:nvCxnSpPr>
          <p:spPr>
            <a:xfrm>
              <a:off x="9651850" y="4800601"/>
              <a:ext cx="779570" cy="1381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065ADCE-A5E9-4D2C-BD6B-EFF2CC9CE16E}"/>
                </a:ext>
              </a:extLst>
            </p:cNvPr>
            <p:cNvCxnSpPr>
              <a:stCxn id="29" idx="6"/>
              <a:endCxn id="31" idx="2"/>
            </p:cNvCxnSpPr>
            <p:nvPr/>
          </p:nvCxnSpPr>
          <p:spPr>
            <a:xfrm flipV="1">
              <a:off x="9639150" y="4346289"/>
              <a:ext cx="804970" cy="1378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EE587CE-82B8-4C7B-8B36-33307E8A2376}"/>
                </a:ext>
              </a:extLst>
            </p:cNvPr>
            <p:cNvCxnSpPr>
              <a:stCxn id="29" idx="6"/>
              <a:endCxn id="32" idx="2"/>
            </p:cNvCxnSpPr>
            <p:nvPr/>
          </p:nvCxnSpPr>
          <p:spPr>
            <a:xfrm flipV="1">
              <a:off x="9639150" y="5257801"/>
              <a:ext cx="804970" cy="467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8B52316-53D9-4E29-A777-7FE10C4D51C6}"/>
                </a:ext>
              </a:extLst>
            </p:cNvPr>
            <p:cNvCxnSpPr>
              <a:stCxn id="29" idx="6"/>
              <a:endCxn id="33" idx="2"/>
            </p:cNvCxnSpPr>
            <p:nvPr/>
          </p:nvCxnSpPr>
          <p:spPr>
            <a:xfrm>
              <a:off x="9639150" y="5724813"/>
              <a:ext cx="79227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95AB08B-AF82-443C-B750-629C2CDC0650}"/>
                </a:ext>
              </a:extLst>
            </p:cNvPr>
            <p:cNvCxnSpPr>
              <a:stCxn id="30" idx="6"/>
              <a:endCxn id="31" idx="2"/>
            </p:cNvCxnSpPr>
            <p:nvPr/>
          </p:nvCxnSpPr>
          <p:spPr>
            <a:xfrm flipV="1">
              <a:off x="9639150" y="4346289"/>
              <a:ext cx="804970" cy="2290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AD20751-83EA-4B4A-8092-FE538D56E9ED}"/>
                </a:ext>
              </a:extLst>
            </p:cNvPr>
            <p:cNvCxnSpPr>
              <a:stCxn id="30" idx="6"/>
              <a:endCxn id="32" idx="2"/>
            </p:cNvCxnSpPr>
            <p:nvPr/>
          </p:nvCxnSpPr>
          <p:spPr>
            <a:xfrm flipV="1">
              <a:off x="9639150" y="5257801"/>
              <a:ext cx="804970" cy="1378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9492733-A465-4979-A591-3D99F8EC9225}"/>
                </a:ext>
              </a:extLst>
            </p:cNvPr>
            <p:cNvCxnSpPr>
              <a:stCxn id="30" idx="6"/>
              <a:endCxn id="33" idx="2"/>
            </p:cNvCxnSpPr>
            <p:nvPr/>
          </p:nvCxnSpPr>
          <p:spPr>
            <a:xfrm flipV="1">
              <a:off x="9639150" y="6182013"/>
              <a:ext cx="792270"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F8382B4-1792-4DFF-9D3A-5E492754777A}"/>
                </a:ext>
              </a:extLst>
            </p:cNvPr>
            <p:cNvCxnSpPr>
              <a:stCxn id="31" idx="6"/>
              <a:endCxn id="34" idx="2"/>
            </p:cNvCxnSpPr>
            <p:nvPr/>
          </p:nvCxnSpPr>
          <p:spPr>
            <a:xfrm>
              <a:off x="10926720" y="4346289"/>
              <a:ext cx="741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B894541-8796-4783-AFDB-FBB2FA290C9A}"/>
                </a:ext>
              </a:extLst>
            </p:cNvPr>
            <p:cNvCxnSpPr>
              <a:stCxn id="31" idx="6"/>
              <a:endCxn id="35" idx="2"/>
            </p:cNvCxnSpPr>
            <p:nvPr/>
          </p:nvCxnSpPr>
          <p:spPr>
            <a:xfrm>
              <a:off x="10926720" y="4346289"/>
              <a:ext cx="741470" cy="911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126F862-69F0-4083-AB4B-4A6472F5635E}"/>
                </a:ext>
              </a:extLst>
            </p:cNvPr>
            <p:cNvCxnSpPr>
              <a:stCxn id="31" idx="6"/>
              <a:endCxn id="36" idx="2"/>
            </p:cNvCxnSpPr>
            <p:nvPr/>
          </p:nvCxnSpPr>
          <p:spPr>
            <a:xfrm>
              <a:off x="10926720" y="4346289"/>
              <a:ext cx="728770" cy="1835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334804A-AB70-4044-9EAF-790A7DE01647}"/>
                </a:ext>
              </a:extLst>
            </p:cNvPr>
            <p:cNvCxnSpPr>
              <a:stCxn id="32" idx="6"/>
              <a:endCxn id="34" idx="2"/>
            </p:cNvCxnSpPr>
            <p:nvPr/>
          </p:nvCxnSpPr>
          <p:spPr>
            <a:xfrm flipV="1">
              <a:off x="10926720" y="4346289"/>
              <a:ext cx="741470" cy="911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E49AFC3-483C-487A-B295-896E6FE74703}"/>
                </a:ext>
              </a:extLst>
            </p:cNvPr>
            <p:cNvCxnSpPr>
              <a:stCxn id="32" idx="6"/>
              <a:endCxn id="35" idx="2"/>
            </p:cNvCxnSpPr>
            <p:nvPr/>
          </p:nvCxnSpPr>
          <p:spPr>
            <a:xfrm>
              <a:off x="10926720" y="5257801"/>
              <a:ext cx="741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B54EF70-69BE-4614-821B-26A4ADFA5AF7}"/>
                </a:ext>
              </a:extLst>
            </p:cNvPr>
            <p:cNvCxnSpPr>
              <a:stCxn id="32" idx="6"/>
              <a:endCxn id="36" idx="2"/>
            </p:cNvCxnSpPr>
            <p:nvPr/>
          </p:nvCxnSpPr>
          <p:spPr>
            <a:xfrm>
              <a:off x="10926720" y="5257801"/>
              <a:ext cx="728770" cy="924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FE32A52-627D-49C9-8EE4-0EF09AFA349F}"/>
                </a:ext>
              </a:extLst>
            </p:cNvPr>
            <p:cNvCxnSpPr>
              <a:stCxn id="33" idx="6"/>
              <a:endCxn id="34" idx="2"/>
            </p:cNvCxnSpPr>
            <p:nvPr/>
          </p:nvCxnSpPr>
          <p:spPr>
            <a:xfrm flipV="1">
              <a:off x="10914020" y="4346289"/>
              <a:ext cx="754170" cy="1835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4878237-5AD3-466B-838D-C1FA43E2C224}"/>
                </a:ext>
              </a:extLst>
            </p:cNvPr>
            <p:cNvCxnSpPr>
              <a:stCxn id="33" idx="6"/>
              <a:endCxn id="35" idx="2"/>
            </p:cNvCxnSpPr>
            <p:nvPr/>
          </p:nvCxnSpPr>
          <p:spPr>
            <a:xfrm flipV="1">
              <a:off x="10914020" y="5257801"/>
              <a:ext cx="754170" cy="924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9E72456-1FF2-4E68-B783-1D9EB5DB0DD6}"/>
                </a:ext>
              </a:extLst>
            </p:cNvPr>
            <p:cNvCxnSpPr>
              <a:stCxn id="33" idx="6"/>
              <a:endCxn id="36" idx="2"/>
            </p:cNvCxnSpPr>
            <p:nvPr/>
          </p:nvCxnSpPr>
          <p:spPr>
            <a:xfrm>
              <a:off x="10914020" y="6182013"/>
              <a:ext cx="741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2B7581B-11F4-40AD-8039-A9A32E4781D4}"/>
                </a:ext>
              </a:extLst>
            </p:cNvPr>
            <p:cNvCxnSpPr>
              <a:stCxn id="34" idx="6"/>
            </p:cNvCxnSpPr>
            <p:nvPr/>
          </p:nvCxnSpPr>
          <p:spPr>
            <a:xfrm>
              <a:off x="12150790" y="4346289"/>
              <a:ext cx="298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589AAC2-8A10-4E6E-91CA-CE8F811ED1F4}"/>
                </a:ext>
              </a:extLst>
            </p:cNvPr>
            <p:cNvCxnSpPr>
              <a:stCxn id="35" idx="6"/>
            </p:cNvCxnSpPr>
            <p:nvPr/>
          </p:nvCxnSpPr>
          <p:spPr>
            <a:xfrm>
              <a:off x="12150790" y="5257801"/>
              <a:ext cx="298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F512978-38CA-4C1A-B427-EDFF1FB25280}"/>
                </a:ext>
              </a:extLst>
            </p:cNvPr>
            <p:cNvCxnSpPr>
              <a:stCxn id="36" idx="6"/>
            </p:cNvCxnSpPr>
            <p:nvPr/>
          </p:nvCxnSpPr>
          <p:spPr>
            <a:xfrm>
              <a:off x="12138090" y="6182013"/>
              <a:ext cx="311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5326003-AB97-4A55-94F1-B9EC3795624E}"/>
                </a:ext>
              </a:extLst>
            </p:cNvPr>
            <p:cNvCxnSpPr>
              <a:stCxn id="8" idx="2"/>
            </p:cNvCxnSpPr>
            <p:nvPr/>
          </p:nvCxnSpPr>
          <p:spPr>
            <a:xfrm flipH="1">
              <a:off x="3695700" y="3876389"/>
              <a:ext cx="55880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464F7F2-95B6-4ED3-A8E3-A1C151BFDAC8}"/>
                </a:ext>
              </a:extLst>
            </p:cNvPr>
            <p:cNvCxnSpPr>
              <a:stCxn id="9" idx="2"/>
            </p:cNvCxnSpPr>
            <p:nvPr/>
          </p:nvCxnSpPr>
          <p:spPr>
            <a:xfrm flipH="1">
              <a:off x="3752850" y="4787901"/>
              <a:ext cx="50165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2230C24-DFA3-4A04-A96F-7AE40724022F}"/>
                </a:ext>
              </a:extLst>
            </p:cNvPr>
            <p:cNvCxnSpPr>
              <a:stCxn id="10" idx="2"/>
            </p:cNvCxnSpPr>
            <p:nvPr/>
          </p:nvCxnSpPr>
          <p:spPr>
            <a:xfrm flipH="1">
              <a:off x="3829050" y="5712113"/>
              <a:ext cx="41275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7AD7A78-ABF8-4657-A00B-714B82CBF7F8}"/>
                </a:ext>
              </a:extLst>
            </p:cNvPr>
            <p:cNvCxnSpPr>
              <a:stCxn id="11" idx="2"/>
            </p:cNvCxnSpPr>
            <p:nvPr/>
          </p:nvCxnSpPr>
          <p:spPr>
            <a:xfrm flipH="1">
              <a:off x="3752850" y="6623625"/>
              <a:ext cx="488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795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dirty="0">
                <a:latin typeface="Open Sans ExtraBold"/>
                <a:ea typeface="Open Sans ExtraBold"/>
                <a:cs typeface="Open Sans ExtraBold"/>
                <a:sym typeface="Open Sans ExtraBold"/>
              </a:rPr>
              <a:t>Bidirectional</a:t>
            </a:r>
            <a:r>
              <a:rPr lang="en-IN" sz="3200" b="0" i="0" u="none" strike="noStrike" cap="none" dirty="0">
                <a:solidFill>
                  <a:srgbClr val="3F3F3F"/>
                </a:solidFill>
                <a:latin typeface="Open Sans ExtraBold"/>
                <a:ea typeface="Open Sans ExtraBold"/>
                <a:cs typeface="Open Sans ExtraBold"/>
                <a:sym typeface="Open Sans ExtraBold"/>
              </a:rPr>
              <a:t> RNNs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4"/>
            <a:ext cx="14102079" cy="1249499"/>
            <a:chOff x="1361440" y="5523984"/>
            <a:chExt cx="14102079" cy="4973810"/>
          </a:xfrm>
        </p:grpSpPr>
        <p:sp>
          <p:nvSpPr>
            <p:cNvPr id="74" name="Google Shape;612;p10">
              <a:extLst>
                <a:ext uri="{FF2B5EF4-FFF2-40B4-BE49-F238E27FC236}">
                  <a16:creationId xmlns:a16="http://schemas.microsoft.com/office/drawing/2014/main" id="{2ADB52E5-816C-4C09-927C-0379B214C8F9}"/>
                </a:ext>
              </a:extLst>
            </p:cNvPr>
            <p:cNvSpPr/>
            <p:nvPr/>
          </p:nvSpPr>
          <p:spPr>
            <a:xfrm>
              <a:off x="1557426" y="6087420"/>
              <a:ext cx="13254212" cy="441037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pt-BR" altLang="en-US" sz="2200" dirty="0">
                  <a:solidFill>
                    <a:schemeClr val="tx1">
                      <a:lumMod val="65000"/>
                      <a:lumOff val="35000"/>
                    </a:schemeClr>
                  </a:solidFill>
                  <a:latin typeface="Open Sans" panose="020B0604020202020204"/>
                </a:rPr>
                <a:t>Bidirectional RNNs are constructed by putting two RNNs (f1 and f2) together. Mathematically, these are defined as </a:t>
              </a:r>
              <a:r>
                <a:rPr lang="pt-BR" altLang="en-US" sz="2200" b="1" dirty="0">
                  <a:solidFill>
                    <a:schemeClr val="tx1">
                      <a:lumMod val="65000"/>
                      <a:lumOff val="35000"/>
                    </a:schemeClr>
                  </a:solidFill>
                  <a:latin typeface="Open Sans" panose="020B0604020202020204"/>
                </a:rPr>
                <a:t>y,h=f1(x,h)</a:t>
              </a:r>
              <a:r>
                <a:rPr lang="es-ES" altLang="en-US" sz="2200" b="1" dirty="0">
                  <a:solidFill>
                    <a:schemeClr val="tx1">
                      <a:lumMod val="65000"/>
                      <a:lumOff val="35000"/>
                    </a:schemeClr>
                  </a:solidFill>
                  <a:latin typeface="Open Sans" panose="020B0604020202020204"/>
                </a:rPr>
                <a:t> and </a:t>
              </a:r>
              <a:r>
                <a:rPr lang="pl-PL" altLang="en-US" sz="2200" b="1" dirty="0">
                  <a:solidFill>
                    <a:schemeClr val="tx1">
                      <a:lumMod val="65000"/>
                      <a:lumOff val="35000"/>
                    </a:schemeClr>
                  </a:solidFill>
                  <a:latin typeface="Open Sans" panose="020B0604020202020204"/>
                </a:rPr>
                <a:t>z,g = f2(g,x)</a:t>
              </a:r>
              <a:r>
                <a:rPr lang="en-IN" altLang="en-US" sz="2200" dirty="0">
                  <a:solidFill>
                    <a:schemeClr val="tx1">
                      <a:lumMod val="65000"/>
                      <a:lumOff val="35000"/>
                    </a:schemeClr>
                  </a:solidFill>
                  <a:latin typeface="Open Sans" panose="020B0604020202020204"/>
                </a:rPr>
                <a:t>.</a:t>
              </a:r>
              <a:endParaRPr lang="pl-PL" altLang="en-US" sz="2200" dirty="0">
                <a:solidFill>
                  <a:schemeClr val="tx1">
                    <a:lumMod val="65000"/>
                    <a:lumOff val="35000"/>
                  </a:schemeClr>
                </a:solidFill>
                <a:latin typeface="Open Sans" panose="020B0604020202020204"/>
              </a:endParaRP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 name="Group 1">
            <a:extLst>
              <a:ext uri="{FF2B5EF4-FFF2-40B4-BE49-F238E27FC236}">
                <a16:creationId xmlns:a16="http://schemas.microsoft.com/office/drawing/2014/main" id="{5FE83881-9B22-48C3-AAC5-D4B653808AB6}"/>
              </a:ext>
            </a:extLst>
          </p:cNvPr>
          <p:cNvGrpSpPr/>
          <p:nvPr/>
        </p:nvGrpSpPr>
        <p:grpSpPr>
          <a:xfrm>
            <a:off x="4465536" y="2956120"/>
            <a:ext cx="7438958" cy="5597396"/>
            <a:chOff x="3920331" y="2588520"/>
            <a:chExt cx="7958138" cy="5988050"/>
          </a:xfrm>
        </p:grpSpPr>
        <p:sp>
          <p:nvSpPr>
            <p:cNvPr id="76" name="矩形 60">
              <a:extLst>
                <a:ext uri="{FF2B5EF4-FFF2-40B4-BE49-F238E27FC236}">
                  <a16:creationId xmlns:a16="http://schemas.microsoft.com/office/drawing/2014/main" id="{0CEF6224-148C-4123-B06E-4DD650E7FFBA}"/>
                </a:ext>
              </a:extLst>
            </p:cNvPr>
            <p:cNvSpPr/>
            <p:nvPr/>
          </p:nvSpPr>
          <p:spPr>
            <a:xfrm>
              <a:off x="5410994" y="6900170"/>
              <a:ext cx="930275" cy="930275"/>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25000" dirty="0">
                <a:solidFill>
                  <a:srgbClr val="162E5D"/>
                </a:solidFill>
                <a:latin typeface="Open Sans" panose="020B0604020202020204" charset="0"/>
                <a:cs typeface="Open Sans" panose="020B0604020202020204" charset="0"/>
              </a:endParaRPr>
            </a:p>
          </p:txBody>
        </p:sp>
        <p:sp>
          <p:nvSpPr>
            <p:cNvPr id="77" name="矩形 61">
              <a:extLst>
                <a:ext uri="{FF2B5EF4-FFF2-40B4-BE49-F238E27FC236}">
                  <a16:creationId xmlns:a16="http://schemas.microsoft.com/office/drawing/2014/main" id="{B4B96B0E-76C0-47B2-A3DC-A5C50597C6DC}"/>
                </a:ext>
              </a:extLst>
            </p:cNvPr>
            <p:cNvSpPr/>
            <p:nvPr/>
          </p:nvSpPr>
          <p:spPr>
            <a:xfrm>
              <a:off x="4445794" y="6900170"/>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h</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0</a:t>
              </a:r>
              <a:endParaRPr lang="zh-TW" altLang="en-US" sz="2200" baseline="30000" dirty="0">
                <a:solidFill>
                  <a:srgbClr val="162E5D"/>
                </a:solidFill>
                <a:latin typeface="Open Sans" panose="020B0604020202020204" charset="0"/>
                <a:cs typeface="Open Sans" panose="020B0604020202020204" charset="0"/>
              </a:endParaRPr>
            </a:p>
          </p:txBody>
        </p:sp>
        <p:sp>
          <p:nvSpPr>
            <p:cNvPr id="78" name="矩形 62">
              <a:extLst>
                <a:ext uri="{FF2B5EF4-FFF2-40B4-BE49-F238E27FC236}">
                  <a16:creationId xmlns:a16="http://schemas.microsoft.com/office/drawing/2014/main" id="{EF13B9D9-2F85-4F10-9268-2DF6BA99E301}"/>
                </a:ext>
              </a:extLst>
            </p:cNvPr>
            <p:cNvSpPr/>
            <p:nvPr/>
          </p:nvSpPr>
          <p:spPr>
            <a:xfrm>
              <a:off x="6765131" y="6922395"/>
              <a:ext cx="508000" cy="931863"/>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h</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30000" dirty="0">
                <a:solidFill>
                  <a:srgbClr val="162E5D"/>
                </a:solidFill>
                <a:latin typeface="Open Sans" panose="020B0604020202020204" charset="0"/>
                <a:cs typeface="Open Sans" panose="020B0604020202020204" charset="0"/>
              </a:endParaRPr>
            </a:p>
          </p:txBody>
        </p:sp>
        <p:sp>
          <p:nvSpPr>
            <p:cNvPr id="79" name="矩形 63">
              <a:extLst>
                <a:ext uri="{FF2B5EF4-FFF2-40B4-BE49-F238E27FC236}">
                  <a16:creationId xmlns:a16="http://schemas.microsoft.com/office/drawing/2014/main" id="{230D4E48-9FF7-436E-82A9-5D045A75C130}"/>
                </a:ext>
              </a:extLst>
            </p:cNvPr>
            <p:cNvSpPr/>
            <p:nvPr/>
          </p:nvSpPr>
          <p:spPr>
            <a:xfrm>
              <a:off x="5410994" y="6130233"/>
              <a:ext cx="930275" cy="466725"/>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y</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30000" dirty="0">
                <a:solidFill>
                  <a:srgbClr val="162E5D"/>
                </a:solidFill>
                <a:latin typeface="Open Sans" panose="020B0604020202020204" charset="0"/>
                <a:cs typeface="Open Sans" panose="020B0604020202020204" charset="0"/>
              </a:endParaRPr>
            </a:p>
          </p:txBody>
        </p:sp>
        <p:sp>
          <p:nvSpPr>
            <p:cNvPr id="80" name="矩形 64">
              <a:extLst>
                <a:ext uri="{FF2B5EF4-FFF2-40B4-BE49-F238E27FC236}">
                  <a16:creationId xmlns:a16="http://schemas.microsoft.com/office/drawing/2014/main" id="{A5373D5F-79E1-42AE-8436-21A39CAE008D}"/>
                </a:ext>
              </a:extLst>
            </p:cNvPr>
            <p:cNvSpPr/>
            <p:nvPr/>
          </p:nvSpPr>
          <p:spPr>
            <a:xfrm>
              <a:off x="5410994" y="8076508"/>
              <a:ext cx="930275" cy="466725"/>
            </a:xfrm>
            <a:prstGeom prst="rect">
              <a:avLst/>
            </a:prstGeom>
            <a:noFill/>
            <a:ln>
              <a:solidFill>
                <a:srgbClr val="44AAFE"/>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x</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30000" dirty="0">
                <a:solidFill>
                  <a:srgbClr val="162E5D"/>
                </a:solidFill>
                <a:latin typeface="Open Sans" panose="020B0604020202020204" charset="0"/>
                <a:cs typeface="Open Sans" panose="020B0604020202020204" charset="0"/>
              </a:endParaRPr>
            </a:p>
          </p:txBody>
        </p:sp>
        <p:cxnSp>
          <p:nvCxnSpPr>
            <p:cNvPr id="81" name="直線單箭頭接點 65">
              <a:extLst>
                <a:ext uri="{FF2B5EF4-FFF2-40B4-BE49-F238E27FC236}">
                  <a16:creationId xmlns:a16="http://schemas.microsoft.com/office/drawing/2014/main" id="{9F23071A-5FDC-47FF-A3C2-BE6371EA6542}"/>
                </a:ext>
              </a:extLst>
            </p:cNvPr>
            <p:cNvCxnSpPr>
              <a:cxnSpLocks/>
            </p:cNvCxnSpPr>
            <p:nvPr/>
          </p:nvCxnSpPr>
          <p:spPr>
            <a:xfrm>
              <a:off x="5004594" y="7371658"/>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66">
              <a:extLst>
                <a:ext uri="{FF2B5EF4-FFF2-40B4-BE49-F238E27FC236}">
                  <a16:creationId xmlns:a16="http://schemas.microsoft.com/office/drawing/2014/main" id="{E1B2EABD-34EA-4FE0-BFE4-065E81F5C2DD}"/>
                </a:ext>
              </a:extLst>
            </p:cNvPr>
            <p:cNvCxnSpPr>
              <a:cxnSpLocks/>
            </p:cNvCxnSpPr>
            <p:nvPr/>
          </p:nvCxnSpPr>
          <p:spPr>
            <a:xfrm>
              <a:off x="6376194" y="7389120"/>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67">
              <a:extLst>
                <a:ext uri="{FF2B5EF4-FFF2-40B4-BE49-F238E27FC236}">
                  <a16:creationId xmlns:a16="http://schemas.microsoft.com/office/drawing/2014/main" id="{E290E717-16B1-40DF-9AAD-10ACE8C68538}"/>
                </a:ext>
              </a:extLst>
            </p:cNvPr>
            <p:cNvCxnSpPr>
              <a:cxnSpLocks/>
            </p:cNvCxnSpPr>
            <p:nvPr/>
          </p:nvCxnSpPr>
          <p:spPr>
            <a:xfrm rot="16200000">
              <a:off x="5758656" y="6750946"/>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68">
              <a:extLst>
                <a:ext uri="{FF2B5EF4-FFF2-40B4-BE49-F238E27FC236}">
                  <a16:creationId xmlns:a16="http://schemas.microsoft.com/office/drawing/2014/main" id="{C9D681D0-F94E-48FF-9B0B-686CD75AF5C7}"/>
                </a:ext>
              </a:extLst>
            </p:cNvPr>
            <p:cNvCxnSpPr>
              <a:cxnSpLocks/>
            </p:cNvCxnSpPr>
            <p:nvPr/>
          </p:nvCxnSpPr>
          <p:spPr>
            <a:xfrm rot="16200000">
              <a:off x="5758656" y="7939983"/>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69">
              <a:extLst>
                <a:ext uri="{FF2B5EF4-FFF2-40B4-BE49-F238E27FC236}">
                  <a16:creationId xmlns:a16="http://schemas.microsoft.com/office/drawing/2014/main" id="{E58A37AF-C449-4E5C-AD68-7F30EB11C478}"/>
                </a:ext>
              </a:extLst>
            </p:cNvPr>
            <p:cNvSpPr/>
            <p:nvPr/>
          </p:nvSpPr>
          <p:spPr>
            <a:xfrm>
              <a:off x="7696994" y="6928745"/>
              <a:ext cx="930275" cy="931863"/>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25000" dirty="0">
                <a:solidFill>
                  <a:srgbClr val="162E5D"/>
                </a:solidFill>
                <a:latin typeface="Open Sans" panose="020B0604020202020204" charset="0"/>
                <a:cs typeface="Open Sans" panose="020B0604020202020204" charset="0"/>
              </a:endParaRPr>
            </a:p>
          </p:txBody>
        </p:sp>
        <p:sp>
          <p:nvSpPr>
            <p:cNvPr id="86" name="矩形 70">
              <a:extLst>
                <a:ext uri="{FF2B5EF4-FFF2-40B4-BE49-F238E27FC236}">
                  <a16:creationId xmlns:a16="http://schemas.microsoft.com/office/drawing/2014/main" id="{2FF27DDF-FC21-4CB9-B2DD-87350789AE2F}"/>
                </a:ext>
              </a:extLst>
            </p:cNvPr>
            <p:cNvSpPr/>
            <p:nvPr/>
          </p:nvSpPr>
          <p:spPr>
            <a:xfrm>
              <a:off x="9051131" y="6952558"/>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h</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sp>
          <p:nvSpPr>
            <p:cNvPr id="87" name="矩形 71">
              <a:extLst>
                <a:ext uri="{FF2B5EF4-FFF2-40B4-BE49-F238E27FC236}">
                  <a16:creationId xmlns:a16="http://schemas.microsoft.com/office/drawing/2014/main" id="{E403ED01-2D03-4EB8-9BF9-BB4C27A1D73B}"/>
                </a:ext>
              </a:extLst>
            </p:cNvPr>
            <p:cNvSpPr/>
            <p:nvPr/>
          </p:nvSpPr>
          <p:spPr>
            <a:xfrm>
              <a:off x="7696994" y="6158808"/>
              <a:ext cx="930275" cy="466725"/>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y</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sp>
          <p:nvSpPr>
            <p:cNvPr id="88" name="矩形 72">
              <a:extLst>
                <a:ext uri="{FF2B5EF4-FFF2-40B4-BE49-F238E27FC236}">
                  <a16:creationId xmlns:a16="http://schemas.microsoft.com/office/drawing/2014/main" id="{499D782F-8E55-4625-97EF-5074793EDC60}"/>
                </a:ext>
              </a:extLst>
            </p:cNvPr>
            <p:cNvSpPr/>
            <p:nvPr/>
          </p:nvSpPr>
          <p:spPr>
            <a:xfrm>
              <a:off x="7696994" y="8105083"/>
              <a:ext cx="930275" cy="466725"/>
            </a:xfrm>
            <a:prstGeom prst="rect">
              <a:avLst/>
            </a:prstGeom>
            <a:noFill/>
            <a:ln>
              <a:solidFill>
                <a:srgbClr val="44AAFE"/>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x</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cxnSp>
          <p:nvCxnSpPr>
            <p:cNvPr id="89" name="直線單箭頭接點 73">
              <a:extLst>
                <a:ext uri="{FF2B5EF4-FFF2-40B4-BE49-F238E27FC236}">
                  <a16:creationId xmlns:a16="http://schemas.microsoft.com/office/drawing/2014/main" id="{EA1FF4D6-689D-4D37-BD58-1F9A810A03E9}"/>
                </a:ext>
              </a:extLst>
            </p:cNvPr>
            <p:cNvCxnSpPr>
              <a:cxnSpLocks/>
            </p:cNvCxnSpPr>
            <p:nvPr/>
          </p:nvCxnSpPr>
          <p:spPr>
            <a:xfrm>
              <a:off x="7290594" y="7400233"/>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74">
              <a:extLst>
                <a:ext uri="{FF2B5EF4-FFF2-40B4-BE49-F238E27FC236}">
                  <a16:creationId xmlns:a16="http://schemas.microsoft.com/office/drawing/2014/main" id="{7BB5B11D-2498-40D8-8B7B-0228FCA80C77}"/>
                </a:ext>
              </a:extLst>
            </p:cNvPr>
            <p:cNvCxnSpPr>
              <a:cxnSpLocks/>
            </p:cNvCxnSpPr>
            <p:nvPr/>
          </p:nvCxnSpPr>
          <p:spPr>
            <a:xfrm>
              <a:off x="8662194" y="7417695"/>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75">
              <a:extLst>
                <a:ext uri="{FF2B5EF4-FFF2-40B4-BE49-F238E27FC236}">
                  <a16:creationId xmlns:a16="http://schemas.microsoft.com/office/drawing/2014/main" id="{736D542A-09EA-4631-A7B7-E08C0CDB4216}"/>
                </a:ext>
              </a:extLst>
            </p:cNvPr>
            <p:cNvCxnSpPr>
              <a:cxnSpLocks/>
            </p:cNvCxnSpPr>
            <p:nvPr/>
          </p:nvCxnSpPr>
          <p:spPr>
            <a:xfrm rot="16200000">
              <a:off x="8044656" y="6781108"/>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76">
              <a:extLst>
                <a:ext uri="{FF2B5EF4-FFF2-40B4-BE49-F238E27FC236}">
                  <a16:creationId xmlns:a16="http://schemas.microsoft.com/office/drawing/2014/main" id="{675EC9FF-0A59-4564-92DA-EAB1BA796181}"/>
                </a:ext>
              </a:extLst>
            </p:cNvPr>
            <p:cNvCxnSpPr>
              <a:cxnSpLocks/>
            </p:cNvCxnSpPr>
            <p:nvPr/>
          </p:nvCxnSpPr>
          <p:spPr>
            <a:xfrm rot="16200000">
              <a:off x="8044656" y="7970146"/>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77">
              <a:extLst>
                <a:ext uri="{FF2B5EF4-FFF2-40B4-BE49-F238E27FC236}">
                  <a16:creationId xmlns:a16="http://schemas.microsoft.com/office/drawing/2014/main" id="{1D56C871-E8AA-410E-9C25-62D828F3A602}"/>
                </a:ext>
              </a:extLst>
            </p:cNvPr>
            <p:cNvSpPr/>
            <p:nvPr/>
          </p:nvSpPr>
          <p:spPr>
            <a:xfrm>
              <a:off x="10016331" y="6933508"/>
              <a:ext cx="931863"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25000" dirty="0">
                <a:solidFill>
                  <a:srgbClr val="162E5D"/>
                </a:solidFill>
                <a:latin typeface="Open Sans" panose="020B0604020202020204" charset="0"/>
                <a:cs typeface="Open Sans" panose="020B0604020202020204" charset="0"/>
              </a:endParaRPr>
            </a:p>
          </p:txBody>
        </p:sp>
        <p:sp>
          <p:nvSpPr>
            <p:cNvPr id="94" name="矩形 78">
              <a:extLst>
                <a:ext uri="{FF2B5EF4-FFF2-40B4-BE49-F238E27FC236}">
                  <a16:creationId xmlns:a16="http://schemas.microsoft.com/office/drawing/2014/main" id="{6DB44E9B-6915-4B9C-84A8-95B1A2DE97AA}"/>
                </a:ext>
              </a:extLst>
            </p:cNvPr>
            <p:cNvSpPr/>
            <p:nvPr/>
          </p:nvSpPr>
          <p:spPr>
            <a:xfrm>
              <a:off x="11370469" y="6957320"/>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h</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sp>
          <p:nvSpPr>
            <p:cNvPr id="95" name="矩形 79">
              <a:extLst>
                <a:ext uri="{FF2B5EF4-FFF2-40B4-BE49-F238E27FC236}">
                  <a16:creationId xmlns:a16="http://schemas.microsoft.com/office/drawing/2014/main" id="{2BED6EA0-FB26-4E86-9934-170F6BB1A561}"/>
                </a:ext>
              </a:extLst>
            </p:cNvPr>
            <p:cNvSpPr/>
            <p:nvPr/>
          </p:nvSpPr>
          <p:spPr>
            <a:xfrm>
              <a:off x="10016331" y="6165158"/>
              <a:ext cx="931863" cy="465137"/>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y</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sp>
          <p:nvSpPr>
            <p:cNvPr id="96" name="矩形 80">
              <a:extLst>
                <a:ext uri="{FF2B5EF4-FFF2-40B4-BE49-F238E27FC236}">
                  <a16:creationId xmlns:a16="http://schemas.microsoft.com/office/drawing/2014/main" id="{A1D13EBE-3D87-4D0F-9076-16AE88520A66}"/>
                </a:ext>
              </a:extLst>
            </p:cNvPr>
            <p:cNvSpPr/>
            <p:nvPr/>
          </p:nvSpPr>
          <p:spPr>
            <a:xfrm>
              <a:off x="10016331" y="8111433"/>
              <a:ext cx="931863" cy="465137"/>
            </a:xfrm>
            <a:prstGeom prst="rect">
              <a:avLst/>
            </a:prstGeom>
            <a:noFill/>
            <a:ln>
              <a:solidFill>
                <a:srgbClr val="44AAFE"/>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x</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cxnSp>
          <p:nvCxnSpPr>
            <p:cNvPr id="97" name="直線單箭頭接點 81">
              <a:extLst>
                <a:ext uri="{FF2B5EF4-FFF2-40B4-BE49-F238E27FC236}">
                  <a16:creationId xmlns:a16="http://schemas.microsoft.com/office/drawing/2014/main" id="{B1FD853E-1894-4A02-B8EE-764A605E7B41}"/>
                </a:ext>
              </a:extLst>
            </p:cNvPr>
            <p:cNvCxnSpPr>
              <a:cxnSpLocks/>
            </p:cNvCxnSpPr>
            <p:nvPr/>
          </p:nvCxnSpPr>
          <p:spPr>
            <a:xfrm>
              <a:off x="9609931" y="740499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82">
              <a:extLst>
                <a:ext uri="{FF2B5EF4-FFF2-40B4-BE49-F238E27FC236}">
                  <a16:creationId xmlns:a16="http://schemas.microsoft.com/office/drawing/2014/main" id="{77F055A6-CF15-4A8D-82DA-FD14A702D4C8}"/>
                </a:ext>
              </a:extLst>
            </p:cNvPr>
            <p:cNvCxnSpPr>
              <a:cxnSpLocks/>
            </p:cNvCxnSpPr>
            <p:nvPr/>
          </p:nvCxnSpPr>
          <p:spPr>
            <a:xfrm>
              <a:off x="10981531" y="7422458"/>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83">
              <a:extLst>
                <a:ext uri="{FF2B5EF4-FFF2-40B4-BE49-F238E27FC236}">
                  <a16:creationId xmlns:a16="http://schemas.microsoft.com/office/drawing/2014/main" id="{09759A07-963A-4C75-8609-B183C8A90BF5}"/>
                </a:ext>
              </a:extLst>
            </p:cNvPr>
            <p:cNvCxnSpPr>
              <a:cxnSpLocks/>
            </p:cNvCxnSpPr>
            <p:nvPr/>
          </p:nvCxnSpPr>
          <p:spPr>
            <a:xfrm rot="16200000">
              <a:off x="10363993" y="6785871"/>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84">
              <a:extLst>
                <a:ext uri="{FF2B5EF4-FFF2-40B4-BE49-F238E27FC236}">
                  <a16:creationId xmlns:a16="http://schemas.microsoft.com/office/drawing/2014/main" id="{C3359F11-FB2E-4558-9F3C-9E6659E89900}"/>
                </a:ext>
              </a:extLst>
            </p:cNvPr>
            <p:cNvCxnSpPr>
              <a:cxnSpLocks/>
            </p:cNvCxnSpPr>
            <p:nvPr/>
          </p:nvCxnSpPr>
          <p:spPr>
            <a:xfrm rot="16200000">
              <a:off x="10363993" y="7974908"/>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86">
              <a:extLst>
                <a:ext uri="{FF2B5EF4-FFF2-40B4-BE49-F238E27FC236}">
                  <a16:creationId xmlns:a16="http://schemas.microsoft.com/office/drawing/2014/main" id="{85691AF5-1C24-4C7B-B2E4-154354322A8E}"/>
                </a:ext>
              </a:extLst>
            </p:cNvPr>
            <p:cNvSpPr/>
            <p:nvPr/>
          </p:nvSpPr>
          <p:spPr>
            <a:xfrm>
              <a:off x="5376069" y="3309245"/>
              <a:ext cx="931862" cy="931863"/>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25000" dirty="0">
                <a:solidFill>
                  <a:srgbClr val="162E5D"/>
                </a:solidFill>
                <a:latin typeface="Open Sans" panose="020B0604020202020204" charset="0"/>
                <a:cs typeface="Open Sans" panose="020B0604020202020204" charset="0"/>
              </a:endParaRPr>
            </a:p>
          </p:txBody>
        </p:sp>
        <p:sp>
          <p:nvSpPr>
            <p:cNvPr id="102" name="矩形 87">
              <a:extLst>
                <a:ext uri="{FF2B5EF4-FFF2-40B4-BE49-F238E27FC236}">
                  <a16:creationId xmlns:a16="http://schemas.microsoft.com/office/drawing/2014/main" id="{1125572D-C260-4C34-B0F0-745968EC7969}"/>
                </a:ext>
              </a:extLst>
            </p:cNvPr>
            <p:cNvSpPr/>
            <p:nvPr/>
          </p:nvSpPr>
          <p:spPr>
            <a:xfrm>
              <a:off x="4410869" y="3309245"/>
              <a:ext cx="508000" cy="931863"/>
            </a:xfrm>
            <a:prstGeom prst="rect">
              <a:avLst/>
            </a:prstGeom>
            <a:solidFill>
              <a:schemeClr val="bg1">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latin typeface="Open Sans" panose="020B0604020202020204" charset="0"/>
                  <a:ea typeface="Open Sans" panose="020B0604020202020204" charset="0"/>
                  <a:cs typeface="Open Sans" panose="020B0604020202020204" charset="0"/>
                </a:rPr>
                <a:t>g</a:t>
              </a:r>
              <a:r>
                <a:rPr lang="en-US" altLang="zh-TW" sz="2200" baseline="30000" dirty="0">
                  <a:latin typeface="Open Sans" panose="020B0604020202020204" charset="0"/>
                  <a:ea typeface="Open Sans" panose="020B0604020202020204" charset="0"/>
                  <a:cs typeface="Open Sans" panose="020B0604020202020204" charset="0"/>
                </a:rPr>
                <a:t>0</a:t>
              </a:r>
              <a:endParaRPr lang="zh-TW" altLang="en-US" sz="2200" baseline="30000" dirty="0">
                <a:latin typeface="Open Sans" panose="020B0604020202020204" charset="0"/>
                <a:cs typeface="Open Sans" panose="020B0604020202020204" charset="0"/>
              </a:endParaRPr>
            </a:p>
          </p:txBody>
        </p:sp>
        <p:sp>
          <p:nvSpPr>
            <p:cNvPr id="103" name="矩形 88">
              <a:extLst>
                <a:ext uri="{FF2B5EF4-FFF2-40B4-BE49-F238E27FC236}">
                  <a16:creationId xmlns:a16="http://schemas.microsoft.com/office/drawing/2014/main" id="{36E95CD2-92B6-47EE-8685-243C86A5C7BE}"/>
                </a:ext>
              </a:extLst>
            </p:cNvPr>
            <p:cNvSpPr/>
            <p:nvPr/>
          </p:nvSpPr>
          <p:spPr>
            <a:xfrm>
              <a:off x="6731794" y="3333058"/>
              <a:ext cx="508000" cy="930275"/>
            </a:xfrm>
            <a:prstGeom prst="rect">
              <a:avLst/>
            </a:prstGeom>
            <a:solidFill>
              <a:schemeClr val="bg1">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latin typeface="Open Sans" panose="020B0604020202020204" charset="0"/>
                  <a:ea typeface="Open Sans" panose="020B0604020202020204" charset="0"/>
                  <a:cs typeface="Open Sans" panose="020B0604020202020204" charset="0"/>
                </a:rPr>
                <a:t>g</a:t>
              </a:r>
              <a:r>
                <a:rPr lang="en-US" altLang="zh-TW" sz="2200" baseline="30000" dirty="0">
                  <a:latin typeface="Open Sans" panose="020B0604020202020204" charset="0"/>
                  <a:ea typeface="Open Sans" panose="020B0604020202020204" charset="0"/>
                  <a:cs typeface="Open Sans" panose="020B0604020202020204" charset="0"/>
                </a:rPr>
                <a:t>1</a:t>
              </a:r>
              <a:endParaRPr lang="zh-TW" altLang="en-US" sz="2200" baseline="30000" dirty="0">
                <a:latin typeface="Open Sans" panose="020B0604020202020204" charset="0"/>
                <a:cs typeface="Open Sans" panose="020B0604020202020204" charset="0"/>
              </a:endParaRPr>
            </a:p>
          </p:txBody>
        </p:sp>
        <p:cxnSp>
          <p:nvCxnSpPr>
            <p:cNvPr id="104" name="直線單箭頭接點 90">
              <a:extLst>
                <a:ext uri="{FF2B5EF4-FFF2-40B4-BE49-F238E27FC236}">
                  <a16:creationId xmlns:a16="http://schemas.microsoft.com/office/drawing/2014/main" id="{7B1A9DBC-EBCA-4DF7-8C03-0BA367F42E3C}"/>
                </a:ext>
              </a:extLst>
            </p:cNvPr>
            <p:cNvCxnSpPr>
              <a:cxnSpLocks/>
            </p:cNvCxnSpPr>
            <p:nvPr/>
          </p:nvCxnSpPr>
          <p:spPr>
            <a:xfrm flipH="1">
              <a:off x="4969669" y="378073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91">
              <a:extLst>
                <a:ext uri="{FF2B5EF4-FFF2-40B4-BE49-F238E27FC236}">
                  <a16:creationId xmlns:a16="http://schemas.microsoft.com/office/drawing/2014/main" id="{3A268695-A3C8-449D-801F-2F8DB278D4BC}"/>
                </a:ext>
              </a:extLst>
            </p:cNvPr>
            <p:cNvCxnSpPr>
              <a:cxnSpLocks/>
            </p:cNvCxnSpPr>
            <p:nvPr/>
          </p:nvCxnSpPr>
          <p:spPr>
            <a:xfrm flipH="1">
              <a:off x="6341269" y="3798195"/>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92">
              <a:extLst>
                <a:ext uri="{FF2B5EF4-FFF2-40B4-BE49-F238E27FC236}">
                  <a16:creationId xmlns:a16="http://schemas.microsoft.com/office/drawing/2014/main" id="{A805E528-7B42-4FCA-BB9C-DCFBE1946CBB}"/>
                </a:ext>
              </a:extLst>
            </p:cNvPr>
            <p:cNvCxnSpPr>
              <a:cxnSpLocks/>
            </p:cNvCxnSpPr>
            <p:nvPr/>
          </p:nvCxnSpPr>
          <p:spPr>
            <a:xfrm rot="5400000" flipV="1">
              <a:off x="5709443" y="3158433"/>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93">
              <a:extLst>
                <a:ext uri="{FF2B5EF4-FFF2-40B4-BE49-F238E27FC236}">
                  <a16:creationId xmlns:a16="http://schemas.microsoft.com/office/drawing/2014/main" id="{FEAD6671-CD61-47F0-8966-7EB5E2A9FDD8}"/>
                </a:ext>
              </a:extLst>
            </p:cNvPr>
            <p:cNvCxnSpPr>
              <a:cxnSpLocks/>
            </p:cNvCxnSpPr>
            <p:nvPr/>
          </p:nvCxnSpPr>
          <p:spPr>
            <a:xfrm rot="5400000" flipV="1">
              <a:off x="5723731" y="4376046"/>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94">
              <a:extLst>
                <a:ext uri="{FF2B5EF4-FFF2-40B4-BE49-F238E27FC236}">
                  <a16:creationId xmlns:a16="http://schemas.microsoft.com/office/drawing/2014/main" id="{1674261C-CD55-4511-83AA-3506036F92F3}"/>
                </a:ext>
              </a:extLst>
            </p:cNvPr>
            <p:cNvSpPr/>
            <p:nvPr/>
          </p:nvSpPr>
          <p:spPr>
            <a:xfrm>
              <a:off x="7662069" y="3337820"/>
              <a:ext cx="931862" cy="931863"/>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25000" dirty="0">
                <a:solidFill>
                  <a:srgbClr val="162E5D"/>
                </a:solidFill>
                <a:latin typeface="Open Sans" panose="020B0604020202020204" charset="0"/>
                <a:cs typeface="Open Sans" panose="020B0604020202020204" charset="0"/>
              </a:endParaRPr>
            </a:p>
          </p:txBody>
        </p:sp>
        <p:sp>
          <p:nvSpPr>
            <p:cNvPr id="109" name="矩形 95">
              <a:extLst>
                <a:ext uri="{FF2B5EF4-FFF2-40B4-BE49-F238E27FC236}">
                  <a16:creationId xmlns:a16="http://schemas.microsoft.com/office/drawing/2014/main" id="{D20DEFBB-0CE4-4161-BDC8-1F5873998E2A}"/>
                </a:ext>
              </a:extLst>
            </p:cNvPr>
            <p:cNvSpPr/>
            <p:nvPr/>
          </p:nvSpPr>
          <p:spPr>
            <a:xfrm>
              <a:off x="9017794" y="3361633"/>
              <a:ext cx="508000" cy="931862"/>
            </a:xfrm>
            <a:prstGeom prst="rect">
              <a:avLst/>
            </a:prstGeom>
            <a:solidFill>
              <a:schemeClr val="bg1">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latin typeface="Open Sans" panose="020B0604020202020204" charset="0"/>
                  <a:ea typeface="Open Sans" panose="020B0604020202020204" charset="0"/>
                  <a:cs typeface="Open Sans" panose="020B0604020202020204" charset="0"/>
                </a:rPr>
                <a:t>g</a:t>
              </a:r>
              <a:r>
                <a:rPr lang="en-US" altLang="zh-TW" sz="2200" baseline="30000" dirty="0">
                  <a:latin typeface="Open Sans" panose="020B0604020202020204" charset="0"/>
                  <a:ea typeface="Open Sans" panose="020B0604020202020204" charset="0"/>
                  <a:cs typeface="Open Sans" panose="020B0604020202020204" charset="0"/>
                </a:rPr>
                <a:t>2</a:t>
              </a:r>
              <a:endParaRPr lang="zh-TW" altLang="en-US" sz="2200" baseline="30000" dirty="0">
                <a:latin typeface="Open Sans" panose="020B0604020202020204" charset="0"/>
                <a:cs typeface="Open Sans" panose="020B0604020202020204" charset="0"/>
              </a:endParaRPr>
            </a:p>
          </p:txBody>
        </p:sp>
        <p:cxnSp>
          <p:nvCxnSpPr>
            <p:cNvPr id="110" name="直線單箭頭接點 97">
              <a:extLst>
                <a:ext uri="{FF2B5EF4-FFF2-40B4-BE49-F238E27FC236}">
                  <a16:creationId xmlns:a16="http://schemas.microsoft.com/office/drawing/2014/main" id="{919D5474-6A02-460E-AFA3-9582565AA2CF}"/>
                </a:ext>
              </a:extLst>
            </p:cNvPr>
            <p:cNvCxnSpPr>
              <a:cxnSpLocks/>
            </p:cNvCxnSpPr>
            <p:nvPr/>
          </p:nvCxnSpPr>
          <p:spPr>
            <a:xfrm flipH="1">
              <a:off x="7255669" y="3810895"/>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98">
              <a:extLst>
                <a:ext uri="{FF2B5EF4-FFF2-40B4-BE49-F238E27FC236}">
                  <a16:creationId xmlns:a16="http://schemas.microsoft.com/office/drawing/2014/main" id="{073C4824-B2E2-4481-B0A1-9701F4CBCE9E}"/>
                </a:ext>
              </a:extLst>
            </p:cNvPr>
            <p:cNvCxnSpPr>
              <a:cxnSpLocks/>
            </p:cNvCxnSpPr>
            <p:nvPr/>
          </p:nvCxnSpPr>
          <p:spPr>
            <a:xfrm flipH="1">
              <a:off x="8627269" y="3826770"/>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99">
              <a:extLst>
                <a:ext uri="{FF2B5EF4-FFF2-40B4-BE49-F238E27FC236}">
                  <a16:creationId xmlns:a16="http://schemas.microsoft.com/office/drawing/2014/main" id="{625C5D56-F059-4492-939C-1C5E41D04DA5}"/>
                </a:ext>
              </a:extLst>
            </p:cNvPr>
            <p:cNvCxnSpPr>
              <a:cxnSpLocks/>
            </p:cNvCxnSpPr>
            <p:nvPr/>
          </p:nvCxnSpPr>
          <p:spPr>
            <a:xfrm rot="5400000" flipV="1">
              <a:off x="7995443" y="3187008"/>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00">
              <a:extLst>
                <a:ext uri="{FF2B5EF4-FFF2-40B4-BE49-F238E27FC236}">
                  <a16:creationId xmlns:a16="http://schemas.microsoft.com/office/drawing/2014/main" id="{7E8D32FC-2F39-4FA3-A4E9-B3AB38FE3D3E}"/>
                </a:ext>
              </a:extLst>
            </p:cNvPr>
            <p:cNvCxnSpPr>
              <a:cxnSpLocks/>
            </p:cNvCxnSpPr>
            <p:nvPr/>
          </p:nvCxnSpPr>
          <p:spPr>
            <a:xfrm rot="5400000" flipV="1">
              <a:off x="8009731" y="4404621"/>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14" name="矩形 101">
              <a:extLst>
                <a:ext uri="{FF2B5EF4-FFF2-40B4-BE49-F238E27FC236}">
                  <a16:creationId xmlns:a16="http://schemas.microsoft.com/office/drawing/2014/main" id="{EF6AA49C-409B-4A3B-87C4-7A2F37EB61F4}"/>
                </a:ext>
              </a:extLst>
            </p:cNvPr>
            <p:cNvSpPr/>
            <p:nvPr/>
          </p:nvSpPr>
          <p:spPr>
            <a:xfrm>
              <a:off x="9982994" y="3342583"/>
              <a:ext cx="930275" cy="931862"/>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25000" dirty="0">
                <a:solidFill>
                  <a:srgbClr val="162E5D"/>
                </a:solidFill>
                <a:latin typeface="Open Sans" panose="020B0604020202020204" charset="0"/>
                <a:cs typeface="Open Sans" panose="020B0604020202020204" charset="0"/>
              </a:endParaRPr>
            </a:p>
          </p:txBody>
        </p:sp>
        <p:sp>
          <p:nvSpPr>
            <p:cNvPr id="115" name="矩形 102">
              <a:extLst>
                <a:ext uri="{FF2B5EF4-FFF2-40B4-BE49-F238E27FC236}">
                  <a16:creationId xmlns:a16="http://schemas.microsoft.com/office/drawing/2014/main" id="{08ABA726-AB94-41EF-9EBD-31A981D24710}"/>
                </a:ext>
              </a:extLst>
            </p:cNvPr>
            <p:cNvSpPr/>
            <p:nvPr/>
          </p:nvSpPr>
          <p:spPr>
            <a:xfrm>
              <a:off x="11337131" y="3366395"/>
              <a:ext cx="508000" cy="931863"/>
            </a:xfrm>
            <a:prstGeom prst="rect">
              <a:avLst/>
            </a:prstGeom>
            <a:solidFill>
              <a:schemeClr val="bg1">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latin typeface="Open Sans" panose="020B0604020202020204" charset="0"/>
                  <a:ea typeface="Open Sans" panose="020B0604020202020204" charset="0"/>
                  <a:cs typeface="Open Sans" panose="020B0604020202020204" charset="0"/>
                </a:rPr>
                <a:t>g</a:t>
              </a:r>
              <a:r>
                <a:rPr lang="en-US" altLang="zh-TW" sz="2200" baseline="30000" dirty="0">
                  <a:latin typeface="Open Sans" panose="020B0604020202020204" charset="0"/>
                  <a:ea typeface="Open Sans" panose="020B0604020202020204" charset="0"/>
                  <a:cs typeface="Open Sans" panose="020B0604020202020204" charset="0"/>
                </a:rPr>
                <a:t>3</a:t>
              </a:r>
              <a:endParaRPr lang="zh-TW" altLang="en-US" sz="2200" baseline="30000" dirty="0">
                <a:latin typeface="Open Sans" panose="020B0604020202020204" charset="0"/>
                <a:cs typeface="Open Sans" panose="020B0604020202020204" charset="0"/>
              </a:endParaRPr>
            </a:p>
          </p:txBody>
        </p:sp>
        <p:cxnSp>
          <p:nvCxnSpPr>
            <p:cNvPr id="116" name="直線單箭頭接點 104">
              <a:extLst>
                <a:ext uri="{FF2B5EF4-FFF2-40B4-BE49-F238E27FC236}">
                  <a16:creationId xmlns:a16="http://schemas.microsoft.com/office/drawing/2014/main" id="{BC159495-294A-41B8-B728-1DB099111504}"/>
                </a:ext>
              </a:extLst>
            </p:cNvPr>
            <p:cNvCxnSpPr>
              <a:cxnSpLocks/>
            </p:cNvCxnSpPr>
            <p:nvPr/>
          </p:nvCxnSpPr>
          <p:spPr>
            <a:xfrm flipH="1">
              <a:off x="9576594" y="3815658"/>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05">
              <a:extLst>
                <a:ext uri="{FF2B5EF4-FFF2-40B4-BE49-F238E27FC236}">
                  <a16:creationId xmlns:a16="http://schemas.microsoft.com/office/drawing/2014/main" id="{73829106-8324-41EB-B52C-A9AE27D656ED}"/>
                </a:ext>
              </a:extLst>
            </p:cNvPr>
            <p:cNvCxnSpPr>
              <a:cxnSpLocks/>
            </p:cNvCxnSpPr>
            <p:nvPr/>
          </p:nvCxnSpPr>
          <p:spPr>
            <a:xfrm flipH="1">
              <a:off x="10948194" y="3831533"/>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06">
              <a:extLst>
                <a:ext uri="{FF2B5EF4-FFF2-40B4-BE49-F238E27FC236}">
                  <a16:creationId xmlns:a16="http://schemas.microsoft.com/office/drawing/2014/main" id="{F4441342-B9AF-4E23-9EBA-13F9093FE921}"/>
                </a:ext>
              </a:extLst>
            </p:cNvPr>
            <p:cNvCxnSpPr>
              <a:cxnSpLocks/>
            </p:cNvCxnSpPr>
            <p:nvPr/>
          </p:nvCxnSpPr>
          <p:spPr>
            <a:xfrm rot="5400000" flipV="1">
              <a:off x="10316368" y="3191771"/>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07">
              <a:extLst>
                <a:ext uri="{FF2B5EF4-FFF2-40B4-BE49-F238E27FC236}">
                  <a16:creationId xmlns:a16="http://schemas.microsoft.com/office/drawing/2014/main" id="{FF657849-72D0-4367-BA41-37C9DC9C965F}"/>
                </a:ext>
              </a:extLst>
            </p:cNvPr>
            <p:cNvCxnSpPr>
              <a:cxnSpLocks/>
            </p:cNvCxnSpPr>
            <p:nvPr/>
          </p:nvCxnSpPr>
          <p:spPr>
            <a:xfrm rot="5400000" flipV="1">
              <a:off x="10330656" y="4409383"/>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20" name="矩形 110">
              <a:extLst>
                <a:ext uri="{FF2B5EF4-FFF2-40B4-BE49-F238E27FC236}">
                  <a16:creationId xmlns:a16="http://schemas.microsoft.com/office/drawing/2014/main" id="{6B82AA32-C7CB-465D-9A12-446FBC11E94A}"/>
                </a:ext>
              </a:extLst>
            </p:cNvPr>
            <p:cNvSpPr/>
            <p:nvPr/>
          </p:nvSpPr>
          <p:spPr>
            <a:xfrm>
              <a:off x="7647781" y="2588520"/>
              <a:ext cx="931863" cy="466725"/>
            </a:xfrm>
            <a:prstGeom prst="rect">
              <a:avLst/>
            </a:prstGeom>
            <a:noFill/>
            <a:ln>
              <a:solidFill>
                <a:srgbClr val="44AAFE"/>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x</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sp>
          <p:nvSpPr>
            <p:cNvPr id="121" name="矩形 111">
              <a:extLst>
                <a:ext uri="{FF2B5EF4-FFF2-40B4-BE49-F238E27FC236}">
                  <a16:creationId xmlns:a16="http://schemas.microsoft.com/office/drawing/2014/main" id="{A2455EFC-90E6-4AFA-B8C3-29B6B88A838B}"/>
                </a:ext>
              </a:extLst>
            </p:cNvPr>
            <p:cNvSpPr/>
            <p:nvPr/>
          </p:nvSpPr>
          <p:spPr>
            <a:xfrm>
              <a:off x="9968706" y="2593283"/>
              <a:ext cx="930275" cy="466725"/>
            </a:xfrm>
            <a:prstGeom prst="rect">
              <a:avLst/>
            </a:prstGeom>
            <a:noFill/>
            <a:ln>
              <a:solidFill>
                <a:srgbClr val="44AAFE"/>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x</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sp>
          <p:nvSpPr>
            <p:cNvPr id="122" name="矩形 112">
              <a:extLst>
                <a:ext uri="{FF2B5EF4-FFF2-40B4-BE49-F238E27FC236}">
                  <a16:creationId xmlns:a16="http://schemas.microsoft.com/office/drawing/2014/main" id="{1959A643-8AED-4F6A-9888-FCDA6180F3EE}"/>
                </a:ext>
              </a:extLst>
            </p:cNvPr>
            <p:cNvSpPr/>
            <p:nvPr/>
          </p:nvSpPr>
          <p:spPr>
            <a:xfrm>
              <a:off x="5396706" y="4525270"/>
              <a:ext cx="930275" cy="465138"/>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z</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30000" dirty="0">
                <a:solidFill>
                  <a:srgbClr val="162E5D"/>
                </a:solidFill>
                <a:latin typeface="Open Sans" panose="020B0604020202020204" charset="0"/>
                <a:cs typeface="Open Sans" panose="020B0604020202020204" charset="0"/>
              </a:endParaRPr>
            </a:p>
          </p:txBody>
        </p:sp>
        <p:sp>
          <p:nvSpPr>
            <p:cNvPr id="123" name="矩形 113">
              <a:extLst>
                <a:ext uri="{FF2B5EF4-FFF2-40B4-BE49-F238E27FC236}">
                  <a16:creationId xmlns:a16="http://schemas.microsoft.com/office/drawing/2014/main" id="{5B29C414-7043-4614-8513-4D7B75F0D129}"/>
                </a:ext>
              </a:extLst>
            </p:cNvPr>
            <p:cNvSpPr/>
            <p:nvPr/>
          </p:nvSpPr>
          <p:spPr>
            <a:xfrm>
              <a:off x="7682706" y="4553845"/>
              <a:ext cx="930275" cy="465138"/>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z</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sp>
          <p:nvSpPr>
            <p:cNvPr id="124" name="矩形 114">
              <a:extLst>
                <a:ext uri="{FF2B5EF4-FFF2-40B4-BE49-F238E27FC236}">
                  <a16:creationId xmlns:a16="http://schemas.microsoft.com/office/drawing/2014/main" id="{CF4C4E5B-BA81-4648-B976-75EF64575940}"/>
                </a:ext>
              </a:extLst>
            </p:cNvPr>
            <p:cNvSpPr/>
            <p:nvPr/>
          </p:nvSpPr>
          <p:spPr>
            <a:xfrm>
              <a:off x="10002044" y="4558608"/>
              <a:ext cx="931862" cy="466725"/>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z</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sp>
          <p:nvSpPr>
            <p:cNvPr id="125" name="矩形 115">
              <a:extLst>
                <a:ext uri="{FF2B5EF4-FFF2-40B4-BE49-F238E27FC236}">
                  <a16:creationId xmlns:a16="http://schemas.microsoft.com/office/drawing/2014/main" id="{0AAEB6FC-F849-4651-8412-CE14D4F8226E}"/>
                </a:ext>
              </a:extLst>
            </p:cNvPr>
            <p:cNvSpPr/>
            <p:nvPr/>
          </p:nvSpPr>
          <p:spPr>
            <a:xfrm>
              <a:off x="5422106" y="5249170"/>
              <a:ext cx="931863" cy="558800"/>
            </a:xfrm>
            <a:prstGeom prst="rect">
              <a:avLst/>
            </a:prstGeom>
            <a:noFill/>
            <a:ln>
              <a:solidFill>
                <a:srgbClr val="EFC88B"/>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25000" dirty="0">
                <a:solidFill>
                  <a:srgbClr val="162E5D"/>
                </a:solidFill>
                <a:latin typeface="Open Sans" panose="020B0604020202020204" charset="0"/>
                <a:cs typeface="Open Sans" panose="020B0604020202020204" charset="0"/>
              </a:endParaRPr>
            </a:p>
          </p:txBody>
        </p:sp>
        <p:sp>
          <p:nvSpPr>
            <p:cNvPr id="126" name="矩形 116">
              <a:extLst>
                <a:ext uri="{FF2B5EF4-FFF2-40B4-BE49-F238E27FC236}">
                  <a16:creationId xmlns:a16="http://schemas.microsoft.com/office/drawing/2014/main" id="{1AA51DD9-8FDF-4829-B5D4-0C322263628E}"/>
                </a:ext>
              </a:extLst>
            </p:cNvPr>
            <p:cNvSpPr/>
            <p:nvPr/>
          </p:nvSpPr>
          <p:spPr>
            <a:xfrm>
              <a:off x="7679531" y="5258695"/>
              <a:ext cx="931863" cy="558800"/>
            </a:xfrm>
            <a:prstGeom prst="rect">
              <a:avLst/>
            </a:prstGeom>
            <a:noFill/>
            <a:ln>
              <a:solidFill>
                <a:srgbClr val="EFC88B"/>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25000" dirty="0">
                <a:solidFill>
                  <a:srgbClr val="162E5D"/>
                </a:solidFill>
                <a:latin typeface="Open Sans" panose="020B0604020202020204" charset="0"/>
                <a:cs typeface="Open Sans" panose="020B0604020202020204" charset="0"/>
              </a:endParaRPr>
            </a:p>
          </p:txBody>
        </p:sp>
        <p:sp>
          <p:nvSpPr>
            <p:cNvPr id="127" name="矩形 117">
              <a:extLst>
                <a:ext uri="{FF2B5EF4-FFF2-40B4-BE49-F238E27FC236}">
                  <a16:creationId xmlns:a16="http://schemas.microsoft.com/office/drawing/2014/main" id="{28666009-C3A2-49DE-900B-B2FC8B5EEB35}"/>
                </a:ext>
              </a:extLst>
            </p:cNvPr>
            <p:cNvSpPr/>
            <p:nvPr/>
          </p:nvSpPr>
          <p:spPr>
            <a:xfrm>
              <a:off x="10002044" y="5265045"/>
              <a:ext cx="931862" cy="558800"/>
            </a:xfrm>
            <a:prstGeom prst="rect">
              <a:avLst/>
            </a:prstGeom>
            <a:noFill/>
            <a:ln>
              <a:solidFill>
                <a:srgbClr val="EFC88B"/>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25000" dirty="0">
                <a:solidFill>
                  <a:srgbClr val="162E5D"/>
                </a:solidFill>
                <a:latin typeface="Open Sans" panose="020B0604020202020204" charset="0"/>
                <a:cs typeface="Open Sans" panose="020B0604020202020204" charset="0"/>
              </a:endParaRPr>
            </a:p>
          </p:txBody>
        </p:sp>
        <p:cxnSp>
          <p:nvCxnSpPr>
            <p:cNvPr id="128" name="直線單箭頭接點 118">
              <a:extLst>
                <a:ext uri="{FF2B5EF4-FFF2-40B4-BE49-F238E27FC236}">
                  <a16:creationId xmlns:a16="http://schemas.microsoft.com/office/drawing/2014/main" id="{F8EB6A6E-F6B1-4679-8BD1-D819945F197B}"/>
                </a:ext>
              </a:extLst>
            </p:cNvPr>
            <p:cNvCxnSpPr>
              <a:cxnSpLocks/>
            </p:cNvCxnSpPr>
            <p:nvPr/>
          </p:nvCxnSpPr>
          <p:spPr>
            <a:xfrm rot="16200000">
              <a:off x="5749131" y="5966721"/>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19">
              <a:extLst>
                <a:ext uri="{FF2B5EF4-FFF2-40B4-BE49-F238E27FC236}">
                  <a16:creationId xmlns:a16="http://schemas.microsoft.com/office/drawing/2014/main" id="{431777D0-1F00-4BE7-B8D6-1837AFA3E731}"/>
                </a:ext>
              </a:extLst>
            </p:cNvPr>
            <p:cNvCxnSpPr>
              <a:cxnSpLocks/>
            </p:cNvCxnSpPr>
            <p:nvPr/>
          </p:nvCxnSpPr>
          <p:spPr>
            <a:xfrm rot="16200000">
              <a:off x="8035131" y="5995296"/>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0">
              <a:extLst>
                <a:ext uri="{FF2B5EF4-FFF2-40B4-BE49-F238E27FC236}">
                  <a16:creationId xmlns:a16="http://schemas.microsoft.com/office/drawing/2014/main" id="{C42ADA14-0428-4C73-ABD3-50946B21DBC9}"/>
                </a:ext>
              </a:extLst>
            </p:cNvPr>
            <p:cNvCxnSpPr>
              <a:cxnSpLocks/>
            </p:cNvCxnSpPr>
            <p:nvPr/>
          </p:nvCxnSpPr>
          <p:spPr>
            <a:xfrm rot="16200000">
              <a:off x="10356056" y="6000058"/>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21">
              <a:extLst>
                <a:ext uri="{FF2B5EF4-FFF2-40B4-BE49-F238E27FC236}">
                  <a16:creationId xmlns:a16="http://schemas.microsoft.com/office/drawing/2014/main" id="{A16DF18C-8798-4693-81BD-9AEF1249DC7E}"/>
                </a:ext>
              </a:extLst>
            </p:cNvPr>
            <p:cNvCxnSpPr>
              <a:cxnSpLocks/>
            </p:cNvCxnSpPr>
            <p:nvPr/>
          </p:nvCxnSpPr>
          <p:spPr>
            <a:xfrm rot="5400000" flipV="1">
              <a:off x="5734843" y="5125346"/>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22">
              <a:extLst>
                <a:ext uri="{FF2B5EF4-FFF2-40B4-BE49-F238E27FC236}">
                  <a16:creationId xmlns:a16="http://schemas.microsoft.com/office/drawing/2014/main" id="{F94F5A4D-8C8B-41BC-9BD2-84A21BC3D19A}"/>
                </a:ext>
              </a:extLst>
            </p:cNvPr>
            <p:cNvCxnSpPr>
              <a:cxnSpLocks/>
            </p:cNvCxnSpPr>
            <p:nvPr/>
          </p:nvCxnSpPr>
          <p:spPr>
            <a:xfrm rot="5400000" flipV="1">
              <a:off x="8020050" y="5154714"/>
              <a:ext cx="271462"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23">
              <a:extLst>
                <a:ext uri="{FF2B5EF4-FFF2-40B4-BE49-F238E27FC236}">
                  <a16:creationId xmlns:a16="http://schemas.microsoft.com/office/drawing/2014/main" id="{E0762368-9149-471C-A7ED-1C11ECFBBE4C}"/>
                </a:ext>
              </a:extLst>
            </p:cNvPr>
            <p:cNvCxnSpPr>
              <a:cxnSpLocks/>
            </p:cNvCxnSpPr>
            <p:nvPr/>
          </p:nvCxnSpPr>
          <p:spPr>
            <a:xfrm rot="5400000" flipV="1">
              <a:off x="10341768" y="5160271"/>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24">
              <a:extLst>
                <a:ext uri="{FF2B5EF4-FFF2-40B4-BE49-F238E27FC236}">
                  <a16:creationId xmlns:a16="http://schemas.microsoft.com/office/drawing/2014/main" id="{04029C86-646C-4E00-B376-167B81986147}"/>
                </a:ext>
              </a:extLst>
            </p:cNvPr>
            <p:cNvSpPr/>
            <p:nvPr/>
          </p:nvSpPr>
          <p:spPr>
            <a:xfrm>
              <a:off x="6752431" y="5018983"/>
              <a:ext cx="508000" cy="931862"/>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p</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30000" dirty="0">
                <a:solidFill>
                  <a:srgbClr val="162E5D"/>
                </a:solidFill>
                <a:latin typeface="Open Sans" panose="020B0604020202020204" charset="0"/>
                <a:cs typeface="Open Sans" panose="020B0604020202020204" charset="0"/>
              </a:endParaRPr>
            </a:p>
          </p:txBody>
        </p:sp>
        <p:sp>
          <p:nvSpPr>
            <p:cNvPr id="135" name="矩形 125">
              <a:extLst>
                <a:ext uri="{FF2B5EF4-FFF2-40B4-BE49-F238E27FC236}">
                  <a16:creationId xmlns:a16="http://schemas.microsoft.com/office/drawing/2014/main" id="{37380727-C775-4A0E-A9E8-32397C2C1D60}"/>
                </a:ext>
              </a:extLst>
            </p:cNvPr>
            <p:cNvSpPr/>
            <p:nvPr/>
          </p:nvSpPr>
          <p:spPr>
            <a:xfrm>
              <a:off x="9032081" y="5045970"/>
              <a:ext cx="508000" cy="931863"/>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p</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sp>
          <p:nvSpPr>
            <p:cNvPr id="136" name="矩形 126">
              <a:extLst>
                <a:ext uri="{FF2B5EF4-FFF2-40B4-BE49-F238E27FC236}">
                  <a16:creationId xmlns:a16="http://schemas.microsoft.com/office/drawing/2014/main" id="{34BBC324-18ED-4B19-BC9E-2B16F8B99BC2}"/>
                </a:ext>
              </a:extLst>
            </p:cNvPr>
            <p:cNvSpPr/>
            <p:nvPr/>
          </p:nvSpPr>
          <p:spPr>
            <a:xfrm>
              <a:off x="11337131" y="5045970"/>
              <a:ext cx="508000" cy="931863"/>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p</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cxnSp>
          <p:nvCxnSpPr>
            <p:cNvPr id="137" name="直線單箭頭接點 127">
              <a:extLst>
                <a:ext uri="{FF2B5EF4-FFF2-40B4-BE49-F238E27FC236}">
                  <a16:creationId xmlns:a16="http://schemas.microsoft.com/office/drawing/2014/main" id="{FD967F8C-4BCC-4FD3-8566-3ECB2851BDF5}"/>
                </a:ext>
              </a:extLst>
            </p:cNvPr>
            <p:cNvCxnSpPr>
              <a:cxnSpLocks/>
            </p:cNvCxnSpPr>
            <p:nvPr/>
          </p:nvCxnSpPr>
          <p:spPr>
            <a:xfrm>
              <a:off x="6341269" y="549523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28">
              <a:extLst>
                <a:ext uri="{FF2B5EF4-FFF2-40B4-BE49-F238E27FC236}">
                  <a16:creationId xmlns:a16="http://schemas.microsoft.com/office/drawing/2014/main" id="{061FD2A6-84C8-4800-879A-33F012A3E922}"/>
                </a:ext>
              </a:extLst>
            </p:cNvPr>
            <p:cNvCxnSpPr>
              <a:cxnSpLocks/>
            </p:cNvCxnSpPr>
            <p:nvPr/>
          </p:nvCxnSpPr>
          <p:spPr>
            <a:xfrm>
              <a:off x="8627269" y="5523808"/>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29">
              <a:extLst>
                <a:ext uri="{FF2B5EF4-FFF2-40B4-BE49-F238E27FC236}">
                  <a16:creationId xmlns:a16="http://schemas.microsoft.com/office/drawing/2014/main" id="{FF70D00A-882D-47E3-85D6-8BB5047371D9}"/>
                </a:ext>
              </a:extLst>
            </p:cNvPr>
            <p:cNvCxnSpPr>
              <a:cxnSpLocks/>
            </p:cNvCxnSpPr>
            <p:nvPr/>
          </p:nvCxnSpPr>
          <p:spPr>
            <a:xfrm>
              <a:off x="10948194" y="5528570"/>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72">
              <a:extLst>
                <a:ext uri="{FF2B5EF4-FFF2-40B4-BE49-F238E27FC236}">
                  <a16:creationId xmlns:a16="http://schemas.microsoft.com/office/drawing/2014/main" id="{0BDBF3E7-7862-4B1F-9524-211C710F0A54}"/>
                </a:ext>
              </a:extLst>
            </p:cNvPr>
            <p:cNvSpPr txBox="1">
              <a:spLocks noChangeArrowheads="1"/>
            </p:cNvSpPr>
            <p:nvPr/>
          </p:nvSpPr>
          <p:spPr bwMode="auto">
            <a:xfrm>
              <a:off x="3920331" y="5344420"/>
              <a:ext cx="11801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a:latin typeface="Open Sans" panose="020B0604020202020204" charset="0"/>
                  <a:ea typeface="Open Sans" panose="020B0604020202020204" charset="0"/>
                  <a:cs typeface="Open Sans" panose="020B0604020202020204" charset="0"/>
                </a:rPr>
                <a:t>p=f</a:t>
              </a:r>
              <a:r>
                <a:rPr lang="en-US" altLang="en-US" sz="2200" baseline="-25000">
                  <a:latin typeface="Open Sans" panose="020B0604020202020204" charset="0"/>
                  <a:ea typeface="Open Sans" panose="020B0604020202020204" charset="0"/>
                  <a:cs typeface="Open Sans" panose="020B0604020202020204" charset="0"/>
                </a:rPr>
                <a:t>3</a:t>
              </a:r>
              <a:r>
                <a:rPr lang="en-US" altLang="en-US" sz="2200">
                  <a:latin typeface="Open Sans" panose="020B0604020202020204" charset="0"/>
                  <a:ea typeface="Open Sans" panose="020B0604020202020204" charset="0"/>
                  <a:cs typeface="Open Sans" panose="020B0604020202020204" charset="0"/>
                </a:rPr>
                <a:t>(y,z)</a:t>
              </a:r>
            </a:p>
          </p:txBody>
        </p:sp>
      </p:grpSp>
    </p:spTree>
    <p:extLst>
      <p:ext uri="{BB962C8B-B14F-4D97-AF65-F5344CB8AC3E}">
        <p14:creationId xmlns:p14="http://schemas.microsoft.com/office/powerpoint/2010/main" val="128347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Deep RNNs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6378152" y="780887"/>
            <a:ext cx="3613727" cy="365760"/>
          </a:xfrm>
          <a:prstGeom prst="rect">
            <a:avLst/>
          </a:prstGeom>
          <a:noFill/>
          <a:ln>
            <a:noFill/>
          </a:ln>
        </p:spPr>
      </p:pic>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4"/>
            <a:ext cx="14102079" cy="1299489"/>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557426" y="6087421"/>
              <a:ext cx="13254212" cy="4151377"/>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s-ES" altLang="en-US" sz="2200" dirty="0">
                  <a:solidFill>
                    <a:schemeClr val="tx1">
                      <a:lumMod val="65000"/>
                      <a:lumOff val="35000"/>
                    </a:schemeClr>
                  </a:solidFill>
                  <a:latin typeface="Open Sans" panose="020B0604020202020204"/>
                </a:rPr>
                <a:t>Deep </a:t>
              </a:r>
              <a:r>
                <a:rPr lang="es-ES" altLang="en-US" sz="2200" dirty="0" err="1">
                  <a:solidFill>
                    <a:schemeClr val="tx1">
                      <a:lumMod val="65000"/>
                      <a:lumOff val="35000"/>
                    </a:schemeClr>
                  </a:solidFill>
                  <a:latin typeface="Open Sans" panose="020B0604020202020204"/>
                </a:rPr>
                <a:t>RNNs</a:t>
              </a:r>
              <a:r>
                <a:rPr lang="es-ES" altLang="en-US" sz="2200" dirty="0">
                  <a:solidFill>
                    <a:schemeClr val="tx1">
                      <a:lumMod val="65000"/>
                      <a:lumOff val="35000"/>
                    </a:schemeClr>
                  </a:solidFill>
                  <a:latin typeface="Open Sans" panose="020B0604020202020204"/>
                </a:rPr>
                <a:t> are </a:t>
              </a:r>
              <a:r>
                <a:rPr lang="es-ES" altLang="en-US" sz="2200" dirty="0" err="1">
                  <a:solidFill>
                    <a:schemeClr val="tx1">
                      <a:lumMod val="65000"/>
                      <a:lumOff val="35000"/>
                    </a:schemeClr>
                  </a:solidFill>
                  <a:latin typeface="Open Sans" panose="020B0604020202020204"/>
                </a:rPr>
                <a:t>constructed</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by</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adding</a:t>
              </a:r>
              <a:r>
                <a:rPr lang="es-ES" altLang="en-US" sz="2200" dirty="0">
                  <a:solidFill>
                    <a:schemeClr val="tx1">
                      <a:lumMod val="65000"/>
                      <a:lumOff val="35000"/>
                    </a:schemeClr>
                  </a:solidFill>
                  <a:latin typeface="Open Sans" panose="020B0604020202020204"/>
                </a:rPr>
                <a:t> more </a:t>
              </a:r>
              <a:r>
                <a:rPr lang="es-ES" altLang="en-US" sz="2200" dirty="0" err="1">
                  <a:solidFill>
                    <a:schemeClr val="tx1">
                      <a:lumMod val="65000"/>
                      <a:lumOff val="35000"/>
                    </a:schemeClr>
                  </a:solidFill>
                  <a:latin typeface="Open Sans" panose="020B0604020202020204"/>
                </a:rPr>
                <a:t>layers</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to</a:t>
              </a:r>
              <a:r>
                <a:rPr lang="es-ES" altLang="en-US" sz="2200" dirty="0">
                  <a:solidFill>
                    <a:schemeClr val="tx1">
                      <a:lumMod val="65000"/>
                      <a:lumOff val="35000"/>
                    </a:schemeClr>
                  </a:solidFill>
                  <a:latin typeface="Open Sans" panose="020B0604020202020204"/>
                </a:rPr>
                <a:t> simple RNN. </a:t>
              </a:r>
              <a:r>
                <a:rPr lang="es-ES" altLang="en-US" sz="2200" dirty="0" err="1">
                  <a:solidFill>
                    <a:schemeClr val="tx1">
                      <a:lumMod val="65000"/>
                      <a:lumOff val="35000"/>
                    </a:schemeClr>
                  </a:solidFill>
                  <a:latin typeface="Open Sans" panose="020B0604020202020204"/>
                </a:rPr>
                <a:t>Mathematically</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it</a:t>
              </a:r>
              <a:r>
                <a:rPr lang="es-ES" altLang="en-US" sz="2200" dirty="0">
                  <a:solidFill>
                    <a:schemeClr val="tx1">
                      <a:lumMod val="65000"/>
                      <a:lumOff val="35000"/>
                    </a:schemeClr>
                  </a:solidFill>
                  <a:latin typeface="Open Sans" panose="020B0604020202020204"/>
                </a:rPr>
                <a:t> can be </a:t>
              </a:r>
              <a:r>
                <a:rPr lang="es-ES" altLang="en-US" sz="2200" dirty="0" err="1">
                  <a:solidFill>
                    <a:schemeClr val="tx1">
                      <a:lumMod val="65000"/>
                      <a:lumOff val="35000"/>
                    </a:schemeClr>
                  </a:solidFill>
                  <a:latin typeface="Open Sans" panose="020B0604020202020204"/>
                </a:rPr>
                <a:t>defined</a:t>
              </a:r>
              <a:r>
                <a:rPr lang="es-ES" altLang="en-US" sz="2200" dirty="0">
                  <a:solidFill>
                    <a:schemeClr val="tx1">
                      <a:lumMod val="65000"/>
                      <a:lumOff val="35000"/>
                    </a:schemeClr>
                  </a:solidFill>
                  <a:latin typeface="Open Sans" panose="020B0604020202020204"/>
                </a:rPr>
                <a:t> as </a:t>
              </a:r>
              <a:r>
                <a:rPr lang="es-ES" altLang="en-US" sz="2200" b="1" dirty="0" err="1">
                  <a:solidFill>
                    <a:schemeClr val="tx1">
                      <a:lumMod val="65000"/>
                      <a:lumOff val="35000"/>
                    </a:schemeClr>
                  </a:solidFill>
                  <a:latin typeface="Open Sans" panose="020B0604020202020204"/>
                </a:rPr>
                <a:t>h’,y</a:t>
              </a:r>
              <a:r>
                <a:rPr lang="es-ES" altLang="en-US" sz="2200" b="1" dirty="0">
                  <a:solidFill>
                    <a:schemeClr val="tx1">
                      <a:lumMod val="65000"/>
                      <a:lumOff val="35000"/>
                    </a:schemeClr>
                  </a:solidFill>
                  <a:latin typeface="Open Sans" panose="020B0604020202020204"/>
                </a:rPr>
                <a:t> = f1(</a:t>
              </a:r>
              <a:r>
                <a:rPr lang="es-ES" altLang="en-US" sz="2200" b="1" dirty="0" err="1">
                  <a:solidFill>
                    <a:schemeClr val="tx1">
                      <a:lumMod val="65000"/>
                      <a:lumOff val="35000"/>
                    </a:schemeClr>
                  </a:solidFill>
                  <a:latin typeface="Open Sans" panose="020B0604020202020204"/>
                </a:rPr>
                <a:t>h,x</a:t>
              </a:r>
              <a:r>
                <a:rPr lang="es-ES" altLang="en-US" sz="2200" b="1" dirty="0">
                  <a:solidFill>
                    <a:schemeClr val="tx1">
                      <a:lumMod val="65000"/>
                      <a:lumOff val="35000"/>
                    </a:schemeClr>
                  </a:solidFill>
                  <a:latin typeface="Open Sans" panose="020B0604020202020204"/>
                </a:rPr>
                <a:t>), </a:t>
              </a:r>
              <a:r>
                <a:rPr lang="es-ES" altLang="en-US" sz="2200" b="1" dirty="0" err="1">
                  <a:solidFill>
                    <a:schemeClr val="tx1">
                      <a:lumMod val="65000"/>
                      <a:lumOff val="35000"/>
                    </a:schemeClr>
                  </a:solidFill>
                  <a:latin typeface="Open Sans" panose="020B0604020202020204"/>
                </a:rPr>
                <a:t>g’,z</a:t>
              </a:r>
              <a:r>
                <a:rPr lang="es-ES" altLang="en-US" sz="2200" b="1" dirty="0">
                  <a:solidFill>
                    <a:schemeClr val="tx1">
                      <a:lumMod val="65000"/>
                      <a:lumOff val="35000"/>
                    </a:schemeClr>
                  </a:solidFill>
                  <a:latin typeface="Open Sans" panose="020B0604020202020204"/>
                </a:rPr>
                <a:t> = f2(</a:t>
              </a:r>
              <a:r>
                <a:rPr lang="es-ES" altLang="en-US" sz="2200" b="1" dirty="0" err="1">
                  <a:solidFill>
                    <a:schemeClr val="tx1">
                      <a:lumMod val="65000"/>
                      <a:lumOff val="35000"/>
                    </a:schemeClr>
                  </a:solidFill>
                  <a:latin typeface="Open Sans" panose="020B0604020202020204"/>
                </a:rPr>
                <a:t>g,y</a:t>
              </a:r>
              <a:r>
                <a:rPr lang="es-ES" altLang="en-US" sz="2200" b="1" dirty="0">
                  <a:solidFill>
                    <a:schemeClr val="tx1">
                      <a:lumMod val="65000"/>
                      <a:lumOff val="35000"/>
                    </a:schemeClr>
                  </a:solidFill>
                  <a:latin typeface="Open Sans" panose="020B0604020202020204"/>
                </a:rPr>
                <a:t>)</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 name="Group 1">
            <a:extLst>
              <a:ext uri="{FF2B5EF4-FFF2-40B4-BE49-F238E27FC236}">
                <a16:creationId xmlns:a16="http://schemas.microsoft.com/office/drawing/2014/main" id="{62B230C0-3622-410D-B75A-D3E17E676574}"/>
              </a:ext>
            </a:extLst>
          </p:cNvPr>
          <p:cNvGrpSpPr/>
          <p:nvPr/>
        </p:nvGrpSpPr>
        <p:grpSpPr>
          <a:xfrm>
            <a:off x="3967027" y="2952913"/>
            <a:ext cx="8435975" cy="5410200"/>
            <a:chOff x="609600" y="1295400"/>
            <a:chExt cx="8435975" cy="5410200"/>
          </a:xfrm>
        </p:grpSpPr>
        <p:sp>
          <p:nvSpPr>
            <p:cNvPr id="8" name="矩形 55">
              <a:extLst>
                <a:ext uri="{FF2B5EF4-FFF2-40B4-BE49-F238E27FC236}">
                  <a16:creationId xmlns:a16="http://schemas.microsoft.com/office/drawing/2014/main" id="{67B1C49A-EA9C-411E-AE0B-9612629B6A0C}"/>
                </a:ext>
              </a:extLst>
            </p:cNvPr>
            <p:cNvSpPr/>
            <p:nvPr/>
          </p:nvSpPr>
          <p:spPr>
            <a:xfrm>
              <a:off x="1592263" y="4884738"/>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9" name="矩形 56">
              <a:extLst>
                <a:ext uri="{FF2B5EF4-FFF2-40B4-BE49-F238E27FC236}">
                  <a16:creationId xmlns:a16="http://schemas.microsoft.com/office/drawing/2014/main" id="{F80E7C8B-4FEA-4221-8CFA-A06681F44A91}"/>
                </a:ext>
              </a:extLst>
            </p:cNvPr>
            <p:cNvSpPr/>
            <p:nvPr/>
          </p:nvSpPr>
          <p:spPr>
            <a:xfrm>
              <a:off x="627063" y="4884738"/>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0" name="矩形 57">
              <a:extLst>
                <a:ext uri="{FF2B5EF4-FFF2-40B4-BE49-F238E27FC236}">
                  <a16:creationId xmlns:a16="http://schemas.microsoft.com/office/drawing/2014/main" id="{3103173A-8C5D-4951-A723-38561689751D}"/>
                </a:ext>
              </a:extLst>
            </p:cNvPr>
            <p:cNvSpPr/>
            <p:nvPr/>
          </p:nvSpPr>
          <p:spPr>
            <a:xfrm>
              <a:off x="2946400" y="4906963"/>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1" name="矩形 58">
              <a:extLst>
                <a:ext uri="{FF2B5EF4-FFF2-40B4-BE49-F238E27FC236}">
                  <a16:creationId xmlns:a16="http://schemas.microsoft.com/office/drawing/2014/main" id="{FC939D78-A86A-47E3-B4F8-A6292E450C37}"/>
                </a:ext>
              </a:extLst>
            </p:cNvPr>
            <p:cNvSpPr/>
            <p:nvPr/>
          </p:nvSpPr>
          <p:spPr>
            <a:xfrm>
              <a:off x="1592263" y="3998913"/>
              <a:ext cx="930275" cy="465137"/>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2" name="矩形 59">
              <a:extLst>
                <a:ext uri="{FF2B5EF4-FFF2-40B4-BE49-F238E27FC236}">
                  <a16:creationId xmlns:a16="http://schemas.microsoft.com/office/drawing/2014/main" id="{9AA695BF-BF58-427B-9498-7B4EA5CD5720}"/>
                </a:ext>
              </a:extLst>
            </p:cNvPr>
            <p:cNvSpPr/>
            <p:nvPr/>
          </p:nvSpPr>
          <p:spPr>
            <a:xfrm>
              <a:off x="1592263" y="6207125"/>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3" name="直線單箭頭接點 60">
              <a:extLst>
                <a:ext uri="{FF2B5EF4-FFF2-40B4-BE49-F238E27FC236}">
                  <a16:creationId xmlns:a16="http://schemas.microsoft.com/office/drawing/2014/main" id="{124726B3-FC58-4F35-B62D-5089926B1004}"/>
                </a:ext>
              </a:extLst>
            </p:cNvPr>
            <p:cNvCxnSpPr>
              <a:cxnSpLocks/>
            </p:cNvCxnSpPr>
            <p:nvPr/>
          </p:nvCxnSpPr>
          <p:spPr>
            <a:xfrm>
              <a:off x="1185863" y="5356225"/>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61">
              <a:extLst>
                <a:ext uri="{FF2B5EF4-FFF2-40B4-BE49-F238E27FC236}">
                  <a16:creationId xmlns:a16="http://schemas.microsoft.com/office/drawing/2014/main" id="{456B0357-1F63-44A3-821E-3EB60B8BDA60}"/>
                </a:ext>
              </a:extLst>
            </p:cNvPr>
            <p:cNvCxnSpPr>
              <a:cxnSpLocks/>
            </p:cNvCxnSpPr>
            <p:nvPr/>
          </p:nvCxnSpPr>
          <p:spPr>
            <a:xfrm>
              <a:off x="2557463" y="5373688"/>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62">
              <a:extLst>
                <a:ext uri="{FF2B5EF4-FFF2-40B4-BE49-F238E27FC236}">
                  <a16:creationId xmlns:a16="http://schemas.microsoft.com/office/drawing/2014/main" id="{CC4582D0-F02A-47C8-B4B9-3AAE5906E6BA}"/>
                </a:ext>
              </a:extLst>
            </p:cNvPr>
            <p:cNvCxnSpPr>
              <a:cxnSpLocks/>
            </p:cNvCxnSpPr>
            <p:nvPr/>
          </p:nvCxnSpPr>
          <p:spPr>
            <a:xfrm rot="16200000">
              <a:off x="1880394" y="467598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63">
              <a:extLst>
                <a:ext uri="{FF2B5EF4-FFF2-40B4-BE49-F238E27FC236}">
                  <a16:creationId xmlns:a16="http://schemas.microsoft.com/office/drawing/2014/main" id="{517E8BFF-117B-4200-9A20-A7C164719974}"/>
                </a:ext>
              </a:extLst>
            </p:cNvPr>
            <p:cNvCxnSpPr>
              <a:cxnSpLocks/>
            </p:cNvCxnSpPr>
            <p:nvPr/>
          </p:nvCxnSpPr>
          <p:spPr>
            <a:xfrm rot="16200000">
              <a:off x="1880394" y="60110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64">
              <a:extLst>
                <a:ext uri="{FF2B5EF4-FFF2-40B4-BE49-F238E27FC236}">
                  <a16:creationId xmlns:a16="http://schemas.microsoft.com/office/drawing/2014/main" id="{52E9694B-8EBE-42AD-96DC-E94779E87C98}"/>
                </a:ext>
              </a:extLst>
            </p:cNvPr>
            <p:cNvSpPr/>
            <p:nvPr/>
          </p:nvSpPr>
          <p:spPr>
            <a:xfrm>
              <a:off x="3878263" y="4913313"/>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18" name="矩形 65">
              <a:extLst>
                <a:ext uri="{FF2B5EF4-FFF2-40B4-BE49-F238E27FC236}">
                  <a16:creationId xmlns:a16="http://schemas.microsoft.com/office/drawing/2014/main" id="{CC71D5FF-7084-45EC-AD54-980178CA9938}"/>
                </a:ext>
              </a:extLst>
            </p:cNvPr>
            <p:cNvSpPr/>
            <p:nvPr/>
          </p:nvSpPr>
          <p:spPr>
            <a:xfrm>
              <a:off x="5232400" y="4937125"/>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9" name="矩形 66">
              <a:extLst>
                <a:ext uri="{FF2B5EF4-FFF2-40B4-BE49-F238E27FC236}">
                  <a16:creationId xmlns:a16="http://schemas.microsoft.com/office/drawing/2014/main" id="{55488999-9DAB-4E18-A168-A2F98B720984}"/>
                </a:ext>
              </a:extLst>
            </p:cNvPr>
            <p:cNvSpPr/>
            <p:nvPr/>
          </p:nvSpPr>
          <p:spPr>
            <a:xfrm>
              <a:off x="3878263" y="4027488"/>
              <a:ext cx="930275"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0" name="矩形 67">
              <a:extLst>
                <a:ext uri="{FF2B5EF4-FFF2-40B4-BE49-F238E27FC236}">
                  <a16:creationId xmlns:a16="http://schemas.microsoft.com/office/drawing/2014/main" id="{A0661409-F956-43DB-AE06-334D8E7B4481}"/>
                </a:ext>
              </a:extLst>
            </p:cNvPr>
            <p:cNvSpPr/>
            <p:nvPr/>
          </p:nvSpPr>
          <p:spPr>
            <a:xfrm>
              <a:off x="3878263" y="6235700"/>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21" name="直線單箭頭接點 68">
              <a:extLst>
                <a:ext uri="{FF2B5EF4-FFF2-40B4-BE49-F238E27FC236}">
                  <a16:creationId xmlns:a16="http://schemas.microsoft.com/office/drawing/2014/main" id="{5F361FCE-12E6-402A-8843-5A7EAE6E4FAD}"/>
                </a:ext>
              </a:extLst>
            </p:cNvPr>
            <p:cNvCxnSpPr>
              <a:cxnSpLocks/>
            </p:cNvCxnSpPr>
            <p:nvPr/>
          </p:nvCxnSpPr>
          <p:spPr>
            <a:xfrm>
              <a:off x="3471863" y="5384800"/>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69">
              <a:extLst>
                <a:ext uri="{FF2B5EF4-FFF2-40B4-BE49-F238E27FC236}">
                  <a16:creationId xmlns:a16="http://schemas.microsoft.com/office/drawing/2014/main" id="{4C7FF9C6-E596-4271-8E68-766B562AAD10}"/>
                </a:ext>
              </a:extLst>
            </p:cNvPr>
            <p:cNvCxnSpPr>
              <a:cxnSpLocks/>
            </p:cNvCxnSpPr>
            <p:nvPr/>
          </p:nvCxnSpPr>
          <p:spPr>
            <a:xfrm>
              <a:off x="4843463" y="5402263"/>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70">
              <a:extLst>
                <a:ext uri="{FF2B5EF4-FFF2-40B4-BE49-F238E27FC236}">
                  <a16:creationId xmlns:a16="http://schemas.microsoft.com/office/drawing/2014/main" id="{3C703F89-0A98-45CC-9EBC-42353FB9CFC9}"/>
                </a:ext>
              </a:extLst>
            </p:cNvPr>
            <p:cNvCxnSpPr>
              <a:cxnSpLocks/>
            </p:cNvCxnSpPr>
            <p:nvPr/>
          </p:nvCxnSpPr>
          <p:spPr>
            <a:xfrm rot="16200000">
              <a:off x="4165600" y="470535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1">
              <a:extLst>
                <a:ext uri="{FF2B5EF4-FFF2-40B4-BE49-F238E27FC236}">
                  <a16:creationId xmlns:a16="http://schemas.microsoft.com/office/drawing/2014/main" id="{0DF42C5A-A7AA-49F9-AE00-2AA0C41E5B2D}"/>
                </a:ext>
              </a:extLst>
            </p:cNvPr>
            <p:cNvCxnSpPr>
              <a:cxnSpLocks/>
            </p:cNvCxnSpPr>
            <p:nvPr/>
          </p:nvCxnSpPr>
          <p:spPr>
            <a:xfrm rot="16200000">
              <a:off x="4166394" y="6039644"/>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72">
              <a:extLst>
                <a:ext uri="{FF2B5EF4-FFF2-40B4-BE49-F238E27FC236}">
                  <a16:creationId xmlns:a16="http://schemas.microsoft.com/office/drawing/2014/main" id="{656E47EA-AF38-4A90-A6CA-94B03D72ACA7}"/>
                </a:ext>
              </a:extLst>
            </p:cNvPr>
            <p:cNvSpPr/>
            <p:nvPr/>
          </p:nvSpPr>
          <p:spPr>
            <a:xfrm>
              <a:off x="6197600" y="4918075"/>
              <a:ext cx="931863" cy="931863"/>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27" name="矩形 73">
              <a:extLst>
                <a:ext uri="{FF2B5EF4-FFF2-40B4-BE49-F238E27FC236}">
                  <a16:creationId xmlns:a16="http://schemas.microsoft.com/office/drawing/2014/main" id="{564AC8C0-178E-4B33-8450-DCEE68BA320F}"/>
                </a:ext>
              </a:extLst>
            </p:cNvPr>
            <p:cNvSpPr/>
            <p:nvPr/>
          </p:nvSpPr>
          <p:spPr>
            <a:xfrm>
              <a:off x="7551738" y="4941888"/>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8" name="矩形 74">
              <a:extLst>
                <a:ext uri="{FF2B5EF4-FFF2-40B4-BE49-F238E27FC236}">
                  <a16:creationId xmlns:a16="http://schemas.microsoft.com/office/drawing/2014/main" id="{570473D7-57AF-4554-89EE-90577A57C437}"/>
                </a:ext>
              </a:extLst>
            </p:cNvPr>
            <p:cNvSpPr/>
            <p:nvPr/>
          </p:nvSpPr>
          <p:spPr>
            <a:xfrm>
              <a:off x="6197600" y="4032250"/>
              <a:ext cx="931863"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9" name="矩形 75">
              <a:extLst>
                <a:ext uri="{FF2B5EF4-FFF2-40B4-BE49-F238E27FC236}">
                  <a16:creationId xmlns:a16="http://schemas.microsoft.com/office/drawing/2014/main" id="{3B131D0A-79C0-475B-B968-772E06129ADA}"/>
                </a:ext>
              </a:extLst>
            </p:cNvPr>
            <p:cNvSpPr/>
            <p:nvPr/>
          </p:nvSpPr>
          <p:spPr>
            <a:xfrm>
              <a:off x="6197600" y="6240463"/>
              <a:ext cx="931863" cy="465137"/>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30" name="直線單箭頭接點 76">
              <a:extLst>
                <a:ext uri="{FF2B5EF4-FFF2-40B4-BE49-F238E27FC236}">
                  <a16:creationId xmlns:a16="http://schemas.microsoft.com/office/drawing/2014/main" id="{25D3E994-224C-4F9F-82C4-C7878DFE6CE5}"/>
                </a:ext>
              </a:extLst>
            </p:cNvPr>
            <p:cNvCxnSpPr>
              <a:cxnSpLocks/>
            </p:cNvCxnSpPr>
            <p:nvPr/>
          </p:nvCxnSpPr>
          <p:spPr>
            <a:xfrm>
              <a:off x="5791200" y="538956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77">
              <a:extLst>
                <a:ext uri="{FF2B5EF4-FFF2-40B4-BE49-F238E27FC236}">
                  <a16:creationId xmlns:a16="http://schemas.microsoft.com/office/drawing/2014/main" id="{6B26E57A-D94A-43F2-8D84-02E79F1B9662}"/>
                </a:ext>
              </a:extLst>
            </p:cNvPr>
            <p:cNvCxnSpPr>
              <a:cxnSpLocks/>
            </p:cNvCxnSpPr>
            <p:nvPr/>
          </p:nvCxnSpPr>
          <p:spPr>
            <a:xfrm>
              <a:off x="7162800" y="540702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78">
              <a:extLst>
                <a:ext uri="{FF2B5EF4-FFF2-40B4-BE49-F238E27FC236}">
                  <a16:creationId xmlns:a16="http://schemas.microsoft.com/office/drawing/2014/main" id="{4AA34074-E452-44F8-A59D-7827AE0994C3}"/>
                </a:ext>
              </a:extLst>
            </p:cNvPr>
            <p:cNvCxnSpPr>
              <a:cxnSpLocks/>
            </p:cNvCxnSpPr>
            <p:nvPr/>
          </p:nvCxnSpPr>
          <p:spPr>
            <a:xfrm rot="16200000">
              <a:off x="6484937" y="47101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79">
              <a:extLst>
                <a:ext uri="{FF2B5EF4-FFF2-40B4-BE49-F238E27FC236}">
                  <a16:creationId xmlns:a16="http://schemas.microsoft.com/office/drawing/2014/main" id="{A6793FBD-A290-43B9-8EF2-4660337FA152}"/>
                </a:ext>
              </a:extLst>
            </p:cNvPr>
            <p:cNvCxnSpPr>
              <a:cxnSpLocks/>
            </p:cNvCxnSpPr>
            <p:nvPr/>
          </p:nvCxnSpPr>
          <p:spPr>
            <a:xfrm rot="16200000">
              <a:off x="6485731" y="60444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80">
              <a:extLst>
                <a:ext uri="{FF2B5EF4-FFF2-40B4-BE49-F238E27FC236}">
                  <a16:creationId xmlns:a16="http://schemas.microsoft.com/office/drawing/2014/main" id="{D76E8A14-05DC-4270-BE87-7C1DB05F6487}"/>
                </a:ext>
              </a:extLst>
            </p:cNvPr>
            <p:cNvSpPr txBox="1">
              <a:spLocks noChangeArrowheads="1"/>
            </p:cNvSpPr>
            <p:nvPr/>
          </p:nvSpPr>
          <p:spPr bwMode="auto">
            <a:xfrm>
              <a:off x="8113713" y="5087938"/>
              <a:ext cx="931862"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a:solidFill>
                    <a:srgbClr val="162E5D"/>
                  </a:solidFill>
                  <a:latin typeface="Open Sans" panose="020B0604020202020204" charset="0"/>
                  <a:ea typeface="Open Sans" panose="020B0604020202020204" charset="0"/>
                  <a:cs typeface="Open Sans" panose="020B0604020202020204" charset="0"/>
                </a:rPr>
                <a:t>……</a:t>
              </a:r>
              <a:endParaRPr lang="zh-TW" altLang="en-US" sz="2200" b="1">
                <a:solidFill>
                  <a:srgbClr val="162E5D"/>
                </a:solidFill>
                <a:latin typeface="Open Sans" panose="020B0604020202020204" charset="0"/>
                <a:cs typeface="Open Sans" panose="020B0604020202020204" charset="0"/>
              </a:endParaRPr>
            </a:p>
          </p:txBody>
        </p:sp>
        <p:sp>
          <p:nvSpPr>
            <p:cNvPr id="35" name="矩形 81">
              <a:extLst>
                <a:ext uri="{FF2B5EF4-FFF2-40B4-BE49-F238E27FC236}">
                  <a16:creationId xmlns:a16="http://schemas.microsoft.com/office/drawing/2014/main" id="{AB71E093-10FC-4D4E-A80A-5F3C0DD4409E}"/>
                </a:ext>
              </a:extLst>
            </p:cNvPr>
            <p:cNvSpPr/>
            <p:nvPr/>
          </p:nvSpPr>
          <p:spPr>
            <a:xfrm>
              <a:off x="1574800" y="2643188"/>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36" name="矩形 82">
              <a:extLst>
                <a:ext uri="{FF2B5EF4-FFF2-40B4-BE49-F238E27FC236}">
                  <a16:creationId xmlns:a16="http://schemas.microsoft.com/office/drawing/2014/main" id="{6DB4DEB7-1A30-4A09-BEC4-00D3C5EB8E06}"/>
                </a:ext>
              </a:extLst>
            </p:cNvPr>
            <p:cNvSpPr/>
            <p:nvPr/>
          </p:nvSpPr>
          <p:spPr>
            <a:xfrm>
              <a:off x="609600" y="2643188"/>
              <a:ext cx="508000" cy="930275"/>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37" name="矩形 83">
              <a:extLst>
                <a:ext uri="{FF2B5EF4-FFF2-40B4-BE49-F238E27FC236}">
                  <a16:creationId xmlns:a16="http://schemas.microsoft.com/office/drawing/2014/main" id="{867B12DE-6CA2-4D38-82AE-E68F059A4CDC}"/>
                </a:ext>
              </a:extLst>
            </p:cNvPr>
            <p:cNvSpPr/>
            <p:nvPr/>
          </p:nvSpPr>
          <p:spPr>
            <a:xfrm>
              <a:off x="2928938" y="2665413"/>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38" name="矩形 84">
              <a:extLst>
                <a:ext uri="{FF2B5EF4-FFF2-40B4-BE49-F238E27FC236}">
                  <a16:creationId xmlns:a16="http://schemas.microsoft.com/office/drawing/2014/main" id="{B4671312-EA3D-44D7-ACF6-8476EFD5C623}"/>
                </a:ext>
              </a:extLst>
            </p:cNvPr>
            <p:cNvSpPr/>
            <p:nvPr/>
          </p:nvSpPr>
          <p:spPr>
            <a:xfrm>
              <a:off x="1574800" y="1757363"/>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39" name="直線單箭頭接點 86">
              <a:extLst>
                <a:ext uri="{FF2B5EF4-FFF2-40B4-BE49-F238E27FC236}">
                  <a16:creationId xmlns:a16="http://schemas.microsoft.com/office/drawing/2014/main" id="{91B27AEB-79D5-4CD1-9FD6-6E60391E49D2}"/>
                </a:ext>
              </a:extLst>
            </p:cNvPr>
            <p:cNvCxnSpPr>
              <a:cxnSpLocks/>
            </p:cNvCxnSpPr>
            <p:nvPr/>
          </p:nvCxnSpPr>
          <p:spPr>
            <a:xfrm>
              <a:off x="1168400" y="311467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87">
              <a:extLst>
                <a:ext uri="{FF2B5EF4-FFF2-40B4-BE49-F238E27FC236}">
                  <a16:creationId xmlns:a16="http://schemas.microsoft.com/office/drawing/2014/main" id="{C12226F0-2C48-4A47-815F-B5C08C075D67}"/>
                </a:ext>
              </a:extLst>
            </p:cNvPr>
            <p:cNvCxnSpPr>
              <a:cxnSpLocks/>
            </p:cNvCxnSpPr>
            <p:nvPr/>
          </p:nvCxnSpPr>
          <p:spPr>
            <a:xfrm>
              <a:off x="2540000" y="31305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88">
              <a:extLst>
                <a:ext uri="{FF2B5EF4-FFF2-40B4-BE49-F238E27FC236}">
                  <a16:creationId xmlns:a16="http://schemas.microsoft.com/office/drawing/2014/main" id="{C2C1EEC0-4027-4941-9604-17AFF1FF0C7A}"/>
                </a:ext>
              </a:extLst>
            </p:cNvPr>
            <p:cNvCxnSpPr>
              <a:cxnSpLocks/>
            </p:cNvCxnSpPr>
            <p:nvPr/>
          </p:nvCxnSpPr>
          <p:spPr>
            <a:xfrm rot="16200000">
              <a:off x="1862931" y="243443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89">
              <a:extLst>
                <a:ext uri="{FF2B5EF4-FFF2-40B4-BE49-F238E27FC236}">
                  <a16:creationId xmlns:a16="http://schemas.microsoft.com/office/drawing/2014/main" id="{A4CA0952-F208-4716-BD73-20B937B1CF3E}"/>
                </a:ext>
              </a:extLst>
            </p:cNvPr>
            <p:cNvCxnSpPr>
              <a:cxnSpLocks/>
            </p:cNvCxnSpPr>
            <p:nvPr/>
          </p:nvCxnSpPr>
          <p:spPr>
            <a:xfrm rot="16200000">
              <a:off x="1862137" y="3768726"/>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90">
              <a:extLst>
                <a:ext uri="{FF2B5EF4-FFF2-40B4-BE49-F238E27FC236}">
                  <a16:creationId xmlns:a16="http://schemas.microsoft.com/office/drawing/2014/main" id="{786CAC9B-1272-49F7-865B-23F34F801DE0}"/>
                </a:ext>
              </a:extLst>
            </p:cNvPr>
            <p:cNvSpPr/>
            <p:nvPr/>
          </p:nvSpPr>
          <p:spPr>
            <a:xfrm>
              <a:off x="3860800" y="2671763"/>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44" name="矩形 91">
              <a:extLst>
                <a:ext uri="{FF2B5EF4-FFF2-40B4-BE49-F238E27FC236}">
                  <a16:creationId xmlns:a16="http://schemas.microsoft.com/office/drawing/2014/main" id="{2D71FE7F-2EEE-40A4-8897-93346E4ABD6D}"/>
                </a:ext>
              </a:extLst>
            </p:cNvPr>
            <p:cNvSpPr/>
            <p:nvPr/>
          </p:nvSpPr>
          <p:spPr>
            <a:xfrm>
              <a:off x="5214938" y="2693988"/>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45" name="矩形 92">
              <a:extLst>
                <a:ext uri="{FF2B5EF4-FFF2-40B4-BE49-F238E27FC236}">
                  <a16:creationId xmlns:a16="http://schemas.microsoft.com/office/drawing/2014/main" id="{F13B8E35-0BD2-41E4-975F-C756BDC04092}"/>
                </a:ext>
              </a:extLst>
            </p:cNvPr>
            <p:cNvSpPr/>
            <p:nvPr/>
          </p:nvSpPr>
          <p:spPr>
            <a:xfrm>
              <a:off x="3860800" y="1785938"/>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46" name="直線單箭頭接點 94">
              <a:extLst>
                <a:ext uri="{FF2B5EF4-FFF2-40B4-BE49-F238E27FC236}">
                  <a16:creationId xmlns:a16="http://schemas.microsoft.com/office/drawing/2014/main" id="{0948F9B9-1BFE-4456-BC0D-118713B87D80}"/>
                </a:ext>
              </a:extLst>
            </p:cNvPr>
            <p:cNvCxnSpPr>
              <a:cxnSpLocks/>
            </p:cNvCxnSpPr>
            <p:nvPr/>
          </p:nvCxnSpPr>
          <p:spPr>
            <a:xfrm>
              <a:off x="3454400" y="31432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95">
              <a:extLst>
                <a:ext uri="{FF2B5EF4-FFF2-40B4-BE49-F238E27FC236}">
                  <a16:creationId xmlns:a16="http://schemas.microsoft.com/office/drawing/2014/main" id="{2F40C909-9AB0-465F-92D2-F1E63E80474C}"/>
                </a:ext>
              </a:extLst>
            </p:cNvPr>
            <p:cNvCxnSpPr>
              <a:cxnSpLocks/>
            </p:cNvCxnSpPr>
            <p:nvPr/>
          </p:nvCxnSpPr>
          <p:spPr>
            <a:xfrm>
              <a:off x="4826000" y="316071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96">
              <a:extLst>
                <a:ext uri="{FF2B5EF4-FFF2-40B4-BE49-F238E27FC236}">
                  <a16:creationId xmlns:a16="http://schemas.microsoft.com/office/drawing/2014/main" id="{919372E0-3C74-4623-894B-D0E3CBE5D7D5}"/>
                </a:ext>
              </a:extLst>
            </p:cNvPr>
            <p:cNvCxnSpPr>
              <a:cxnSpLocks/>
            </p:cNvCxnSpPr>
            <p:nvPr/>
          </p:nvCxnSpPr>
          <p:spPr>
            <a:xfrm rot="16200000">
              <a:off x="4148931" y="24630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97">
              <a:extLst>
                <a:ext uri="{FF2B5EF4-FFF2-40B4-BE49-F238E27FC236}">
                  <a16:creationId xmlns:a16="http://schemas.microsoft.com/office/drawing/2014/main" id="{19CCCDD0-FFC7-4F2B-9729-E01105B1014D}"/>
                </a:ext>
              </a:extLst>
            </p:cNvPr>
            <p:cNvCxnSpPr>
              <a:cxnSpLocks/>
            </p:cNvCxnSpPr>
            <p:nvPr/>
          </p:nvCxnSpPr>
          <p:spPr>
            <a:xfrm rot="16200000">
              <a:off x="4148137" y="379730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98">
              <a:extLst>
                <a:ext uri="{FF2B5EF4-FFF2-40B4-BE49-F238E27FC236}">
                  <a16:creationId xmlns:a16="http://schemas.microsoft.com/office/drawing/2014/main" id="{F76BAED3-F838-483B-BE94-47C60CED265B}"/>
                </a:ext>
              </a:extLst>
            </p:cNvPr>
            <p:cNvSpPr/>
            <p:nvPr/>
          </p:nvSpPr>
          <p:spPr>
            <a:xfrm>
              <a:off x="6180138" y="2676525"/>
              <a:ext cx="931862" cy="931863"/>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51" name="矩形 99">
              <a:extLst>
                <a:ext uri="{FF2B5EF4-FFF2-40B4-BE49-F238E27FC236}">
                  <a16:creationId xmlns:a16="http://schemas.microsoft.com/office/drawing/2014/main" id="{AC500D12-64BB-460B-99E1-34690F0FE162}"/>
                </a:ext>
              </a:extLst>
            </p:cNvPr>
            <p:cNvSpPr/>
            <p:nvPr/>
          </p:nvSpPr>
          <p:spPr>
            <a:xfrm>
              <a:off x="7535863" y="2698750"/>
              <a:ext cx="508000" cy="931863"/>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52" name="矩形 100">
              <a:extLst>
                <a:ext uri="{FF2B5EF4-FFF2-40B4-BE49-F238E27FC236}">
                  <a16:creationId xmlns:a16="http://schemas.microsoft.com/office/drawing/2014/main" id="{9DF4C4C7-A4E8-4719-AC07-76B090AEF172}"/>
                </a:ext>
              </a:extLst>
            </p:cNvPr>
            <p:cNvSpPr/>
            <p:nvPr/>
          </p:nvSpPr>
          <p:spPr>
            <a:xfrm>
              <a:off x="6180138" y="1790700"/>
              <a:ext cx="931862" cy="465138"/>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53" name="直線單箭頭接點 102">
              <a:extLst>
                <a:ext uri="{FF2B5EF4-FFF2-40B4-BE49-F238E27FC236}">
                  <a16:creationId xmlns:a16="http://schemas.microsoft.com/office/drawing/2014/main" id="{0FDD7C93-00C2-468F-8C7C-B4D7366937C6}"/>
                </a:ext>
              </a:extLst>
            </p:cNvPr>
            <p:cNvCxnSpPr>
              <a:cxnSpLocks/>
            </p:cNvCxnSpPr>
            <p:nvPr/>
          </p:nvCxnSpPr>
          <p:spPr>
            <a:xfrm>
              <a:off x="5773738" y="31480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03">
              <a:extLst>
                <a:ext uri="{FF2B5EF4-FFF2-40B4-BE49-F238E27FC236}">
                  <a16:creationId xmlns:a16="http://schemas.microsoft.com/office/drawing/2014/main" id="{94433F2A-6FF7-4E7C-98CC-98ABC490EAC6}"/>
                </a:ext>
              </a:extLst>
            </p:cNvPr>
            <p:cNvCxnSpPr>
              <a:cxnSpLocks/>
            </p:cNvCxnSpPr>
            <p:nvPr/>
          </p:nvCxnSpPr>
          <p:spPr>
            <a:xfrm>
              <a:off x="7145338" y="3165475"/>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04">
              <a:extLst>
                <a:ext uri="{FF2B5EF4-FFF2-40B4-BE49-F238E27FC236}">
                  <a16:creationId xmlns:a16="http://schemas.microsoft.com/office/drawing/2014/main" id="{B98B3E8D-090A-42DD-97EA-C2D6407D9A6B}"/>
                </a:ext>
              </a:extLst>
            </p:cNvPr>
            <p:cNvCxnSpPr>
              <a:cxnSpLocks/>
            </p:cNvCxnSpPr>
            <p:nvPr/>
          </p:nvCxnSpPr>
          <p:spPr>
            <a:xfrm rot="16200000">
              <a:off x="6468269" y="24677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05">
              <a:extLst>
                <a:ext uri="{FF2B5EF4-FFF2-40B4-BE49-F238E27FC236}">
                  <a16:creationId xmlns:a16="http://schemas.microsoft.com/office/drawing/2014/main" id="{A2861446-4483-4301-A78F-7664EB44D911}"/>
                </a:ext>
              </a:extLst>
            </p:cNvPr>
            <p:cNvCxnSpPr>
              <a:cxnSpLocks/>
            </p:cNvCxnSpPr>
            <p:nvPr/>
          </p:nvCxnSpPr>
          <p:spPr>
            <a:xfrm rot="16200000">
              <a:off x="6468269" y="380285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106">
              <a:extLst>
                <a:ext uri="{FF2B5EF4-FFF2-40B4-BE49-F238E27FC236}">
                  <a16:creationId xmlns:a16="http://schemas.microsoft.com/office/drawing/2014/main" id="{6DF489B8-8516-4984-9B6D-E2176C0C0DB9}"/>
                </a:ext>
              </a:extLst>
            </p:cNvPr>
            <p:cNvSpPr txBox="1">
              <a:spLocks noChangeArrowheads="1"/>
            </p:cNvSpPr>
            <p:nvPr/>
          </p:nvSpPr>
          <p:spPr bwMode="auto">
            <a:xfrm>
              <a:off x="8093075" y="2787650"/>
              <a:ext cx="930275"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a:solidFill>
                    <a:srgbClr val="162E5D"/>
                  </a:solidFill>
                  <a:latin typeface="Open Sans" panose="020B0604020202020204" charset="0"/>
                  <a:ea typeface="Open Sans" panose="020B0604020202020204" charset="0"/>
                  <a:cs typeface="Open Sans" panose="020B0604020202020204" charset="0"/>
                </a:rPr>
                <a:t>……</a:t>
              </a:r>
              <a:endParaRPr lang="zh-TW" altLang="en-US" sz="2200" b="1">
                <a:solidFill>
                  <a:srgbClr val="162E5D"/>
                </a:solidFill>
                <a:latin typeface="Open Sans" panose="020B0604020202020204" charset="0"/>
                <a:cs typeface="Open Sans" panose="020B0604020202020204" charset="0"/>
              </a:endParaRPr>
            </a:p>
          </p:txBody>
        </p:sp>
        <p:sp>
          <p:nvSpPr>
            <p:cNvPr id="58" name="文字方塊 107">
              <a:extLst>
                <a:ext uri="{FF2B5EF4-FFF2-40B4-BE49-F238E27FC236}">
                  <a16:creationId xmlns:a16="http://schemas.microsoft.com/office/drawing/2014/main" id="{B4C124FA-4583-48C4-AF6F-2931E0616CCF}"/>
                </a:ext>
              </a:extLst>
            </p:cNvPr>
            <p:cNvSpPr txBox="1">
              <a:spLocks noChangeArrowheads="1"/>
            </p:cNvSpPr>
            <p:nvPr/>
          </p:nvSpPr>
          <p:spPr bwMode="auto">
            <a:xfrm rot="5400000">
              <a:off x="4244975" y="1297444"/>
              <a:ext cx="434975"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a:solidFill>
                    <a:srgbClr val="162E5D"/>
                  </a:solidFill>
                  <a:latin typeface="Open Sans" panose="020B0604020202020204" charset="0"/>
                  <a:ea typeface="Open Sans" panose="020B0604020202020204" charset="0"/>
                  <a:cs typeface="Open Sans" panose="020B0604020202020204" charset="0"/>
                </a:rPr>
                <a:t>…</a:t>
              </a:r>
              <a:endParaRPr lang="zh-TW" altLang="en-US" sz="2200" b="1">
                <a:solidFill>
                  <a:srgbClr val="162E5D"/>
                </a:solidFill>
                <a:latin typeface="Open Sans" panose="020B0604020202020204" charset="0"/>
                <a:cs typeface="Open Sans" panose="020B0604020202020204" charset="0"/>
              </a:endParaRPr>
            </a:p>
          </p:txBody>
        </p:sp>
        <p:sp>
          <p:nvSpPr>
            <p:cNvPr id="59" name="文字方塊 108">
              <a:extLst>
                <a:ext uri="{FF2B5EF4-FFF2-40B4-BE49-F238E27FC236}">
                  <a16:creationId xmlns:a16="http://schemas.microsoft.com/office/drawing/2014/main" id="{AA8D05EA-7766-4B8D-BC33-310293A9880B}"/>
                </a:ext>
              </a:extLst>
            </p:cNvPr>
            <p:cNvSpPr txBox="1">
              <a:spLocks noChangeArrowheads="1"/>
            </p:cNvSpPr>
            <p:nvPr/>
          </p:nvSpPr>
          <p:spPr bwMode="auto">
            <a:xfrm rot="5400000">
              <a:off x="6530975" y="1297444"/>
              <a:ext cx="434975"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a:solidFill>
                    <a:srgbClr val="162E5D"/>
                  </a:solidFill>
                  <a:latin typeface="Open Sans" panose="020B0604020202020204" charset="0"/>
                  <a:ea typeface="Open Sans" panose="020B0604020202020204" charset="0"/>
                  <a:cs typeface="Open Sans" panose="020B0604020202020204" charset="0"/>
                </a:rPr>
                <a:t>…</a:t>
              </a:r>
              <a:endParaRPr lang="zh-TW" altLang="en-US" sz="2200" b="1">
                <a:solidFill>
                  <a:srgbClr val="162E5D"/>
                </a:solidFill>
                <a:latin typeface="Open Sans" panose="020B0604020202020204" charset="0"/>
                <a:cs typeface="Open Sans" panose="020B0604020202020204" charset="0"/>
              </a:endParaRPr>
            </a:p>
          </p:txBody>
        </p:sp>
        <p:sp>
          <p:nvSpPr>
            <p:cNvPr id="60" name="文字方塊 54">
              <a:extLst>
                <a:ext uri="{FF2B5EF4-FFF2-40B4-BE49-F238E27FC236}">
                  <a16:creationId xmlns:a16="http://schemas.microsoft.com/office/drawing/2014/main" id="{9A15882A-539B-43AF-82BD-75BCE4F3CE88}"/>
                </a:ext>
              </a:extLst>
            </p:cNvPr>
            <p:cNvSpPr txBox="1">
              <a:spLocks noChangeArrowheads="1"/>
            </p:cNvSpPr>
            <p:nvPr/>
          </p:nvSpPr>
          <p:spPr bwMode="auto">
            <a:xfrm rot="5400000">
              <a:off x="1958975" y="1297444"/>
              <a:ext cx="434975"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a:solidFill>
                    <a:srgbClr val="162E5D"/>
                  </a:solidFill>
                  <a:latin typeface="Open Sans" panose="020B0604020202020204" charset="0"/>
                  <a:ea typeface="Open Sans" panose="020B0604020202020204" charset="0"/>
                  <a:cs typeface="Open Sans" panose="020B0604020202020204" charset="0"/>
                </a:rPr>
                <a:t>…</a:t>
              </a:r>
              <a:endParaRPr lang="zh-TW" altLang="en-US" sz="2200" b="1">
                <a:solidFill>
                  <a:srgbClr val="162E5D"/>
                </a:solidFill>
                <a:latin typeface="Open Sans" panose="020B0604020202020204" charset="0"/>
                <a:cs typeface="Open Sans" panose="020B0604020202020204" charset="0"/>
              </a:endParaRPr>
            </a:p>
          </p:txBody>
        </p:sp>
        <p:sp>
          <p:nvSpPr>
            <p:cNvPr id="61" name="TextBox 61">
              <a:extLst>
                <a:ext uri="{FF2B5EF4-FFF2-40B4-BE49-F238E27FC236}">
                  <a16:creationId xmlns:a16="http://schemas.microsoft.com/office/drawing/2014/main" id="{491FE8F4-40CF-4150-94D4-5E2333F23D81}"/>
                </a:ext>
              </a:extLst>
            </p:cNvPr>
            <p:cNvSpPr txBox="1">
              <a:spLocks noChangeArrowheads="1"/>
            </p:cNvSpPr>
            <p:nvPr/>
          </p:nvSpPr>
          <p:spPr bwMode="auto">
            <a:xfrm>
              <a:off x="8331200" y="4572000"/>
              <a:ext cx="1847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20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1671370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dirty="0">
                <a:latin typeface="Open Sans ExtraBold"/>
                <a:ea typeface="Open Sans ExtraBold"/>
                <a:cs typeface="Open Sans ExtraBold"/>
                <a:sym typeface="Open Sans ExtraBold"/>
              </a:rPr>
              <a:t>Pyramid</a:t>
            </a:r>
            <a:r>
              <a:rPr lang="en-IN" sz="3200" b="0" i="0" u="none" strike="noStrike" cap="none" dirty="0">
                <a:solidFill>
                  <a:srgbClr val="3F3F3F"/>
                </a:solidFill>
                <a:latin typeface="Open Sans ExtraBold"/>
                <a:ea typeface="Open Sans ExtraBold"/>
                <a:cs typeface="Open Sans ExtraBold"/>
                <a:sym typeface="Open Sans ExtraBold"/>
              </a:rPr>
              <a:t> RNNs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728158"/>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557426" y="6087419"/>
              <a:ext cx="13254212" cy="4012899"/>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Pyramid RNNs speed up the training process by reducing the number of timesteps. </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52" name="Group 451">
            <a:extLst>
              <a:ext uri="{FF2B5EF4-FFF2-40B4-BE49-F238E27FC236}">
                <a16:creationId xmlns:a16="http://schemas.microsoft.com/office/drawing/2014/main" id="{EAE1028A-698C-42D6-B747-3C2F5DEFC996}"/>
              </a:ext>
            </a:extLst>
          </p:cNvPr>
          <p:cNvGrpSpPr/>
          <p:nvPr/>
        </p:nvGrpSpPr>
        <p:grpSpPr>
          <a:xfrm>
            <a:off x="1517645" y="3044031"/>
            <a:ext cx="12196288" cy="3055938"/>
            <a:chOff x="225105" y="3044031"/>
            <a:chExt cx="12196288" cy="3055938"/>
          </a:xfrm>
        </p:grpSpPr>
        <p:pic>
          <p:nvPicPr>
            <p:cNvPr id="62" name="圖片 3">
              <a:extLst>
                <a:ext uri="{FF2B5EF4-FFF2-40B4-BE49-F238E27FC236}">
                  <a16:creationId xmlns:a16="http://schemas.microsoft.com/office/drawing/2014/main" id="{D9D76FE3-401C-4C2E-82E2-B62063B09796}"/>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rcRect/>
            <a:stretch>
              <a:fillRect/>
            </a:stretch>
          </p:blipFill>
          <p:spPr bwMode="auto">
            <a:xfrm>
              <a:off x="3834606" y="3044031"/>
              <a:ext cx="8586787"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1CC66150-2A48-4076-BFF9-7625F6F06EB2}"/>
                </a:ext>
              </a:extLst>
            </p:cNvPr>
            <p:cNvCxnSpPr>
              <a:cxnSpLocks/>
            </p:cNvCxnSpPr>
            <p:nvPr/>
          </p:nvCxnSpPr>
          <p:spPr>
            <a:xfrm flipV="1">
              <a:off x="2191928" y="3743864"/>
              <a:ext cx="2794140" cy="1006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9E8FEEB-EDD2-4D35-B209-4D3C1928B3DD}"/>
                </a:ext>
              </a:extLst>
            </p:cNvPr>
            <p:cNvCxnSpPr>
              <a:cxnSpLocks/>
            </p:cNvCxnSpPr>
            <p:nvPr/>
          </p:nvCxnSpPr>
          <p:spPr>
            <a:xfrm>
              <a:off x="1881981" y="5328561"/>
              <a:ext cx="2086170" cy="15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65522C3-0068-4CD9-AFCA-14F895D8F1F0}"/>
                </a:ext>
              </a:extLst>
            </p:cNvPr>
            <p:cNvCxnSpPr>
              <a:cxnSpLocks/>
            </p:cNvCxnSpPr>
            <p:nvPr/>
          </p:nvCxnSpPr>
          <p:spPr>
            <a:xfrm flipV="1">
              <a:off x="1881981" y="4572000"/>
              <a:ext cx="2413974" cy="603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1" name="TextBox 450">
              <a:extLst>
                <a:ext uri="{FF2B5EF4-FFF2-40B4-BE49-F238E27FC236}">
                  <a16:creationId xmlns:a16="http://schemas.microsoft.com/office/drawing/2014/main" id="{38AF3916-BC64-41BE-A184-EE5544FAB807}"/>
                </a:ext>
              </a:extLst>
            </p:cNvPr>
            <p:cNvSpPr txBox="1"/>
            <p:nvPr/>
          </p:nvSpPr>
          <p:spPr>
            <a:xfrm>
              <a:off x="225105" y="4750857"/>
              <a:ext cx="1966823"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Bidirectional RNN</a:t>
              </a:r>
            </a:p>
          </p:txBody>
        </p:sp>
      </p:grpSp>
    </p:spTree>
    <p:extLst>
      <p:ext uri="{BB962C8B-B14F-4D97-AF65-F5344CB8AC3E}">
        <p14:creationId xmlns:p14="http://schemas.microsoft.com/office/powerpoint/2010/main" val="1716994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Problems with Deep RNNs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728158"/>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557426" y="6087419"/>
              <a:ext cx="13254212" cy="4012899"/>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s-ES" altLang="en-US" sz="2200" dirty="0">
                  <a:solidFill>
                    <a:schemeClr val="tx1">
                      <a:lumMod val="65000"/>
                      <a:lumOff val="35000"/>
                    </a:schemeClr>
                  </a:solidFill>
                  <a:latin typeface="Open Sans" panose="020B0604020202020204"/>
                </a:rPr>
                <a:t>Deep </a:t>
              </a:r>
              <a:r>
                <a:rPr lang="en-US" altLang="en-US" sz="2200" dirty="0">
                  <a:solidFill>
                    <a:schemeClr val="tx1">
                      <a:lumMod val="65000"/>
                      <a:lumOff val="35000"/>
                    </a:schemeClr>
                  </a:solidFill>
                  <a:latin typeface="Open Sans" panose="020B0604020202020204"/>
                </a:rPr>
                <a:t>RNNs</a:t>
              </a:r>
              <a:r>
                <a:rPr lang="es-ES" altLang="en-US" sz="2200" dirty="0">
                  <a:solidFill>
                    <a:schemeClr val="tx1">
                      <a:lumMod val="65000"/>
                      <a:lumOff val="35000"/>
                    </a:schemeClr>
                  </a:solidFill>
                  <a:latin typeface="Open Sans" panose="020B0604020202020204"/>
                </a:rPr>
                <a:t> are </a:t>
              </a:r>
              <a:r>
                <a:rPr lang="es-ES" altLang="en-US" sz="2200" dirty="0" err="1">
                  <a:solidFill>
                    <a:schemeClr val="tx1">
                      <a:lumMod val="65000"/>
                      <a:lumOff val="35000"/>
                    </a:schemeClr>
                  </a:solidFill>
                  <a:latin typeface="Open Sans" panose="020B0604020202020204"/>
                </a:rPr>
                <a:t>very</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hard</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to</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train</a:t>
              </a:r>
              <a:r>
                <a:rPr lang="es-ES" altLang="en-US" sz="2200" dirty="0">
                  <a:solidFill>
                    <a:schemeClr val="tx1">
                      <a:lumMod val="65000"/>
                      <a:lumOff val="35000"/>
                    </a:schemeClr>
                  </a:solidFill>
                  <a:latin typeface="Open Sans" panose="020B0604020202020204"/>
                </a:rPr>
                <a:t> and </a:t>
              </a:r>
              <a:r>
                <a:rPr lang="es-ES" altLang="en-US" sz="2200" dirty="0" err="1">
                  <a:solidFill>
                    <a:schemeClr val="tx1">
                      <a:lumMod val="65000"/>
                      <a:lumOff val="35000"/>
                    </a:schemeClr>
                  </a:solidFill>
                  <a:latin typeface="Open Sans" panose="020B0604020202020204"/>
                </a:rPr>
                <a:t>usually</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don’t</a:t>
              </a:r>
              <a:r>
                <a:rPr lang="es-ES" altLang="en-US" sz="2200" dirty="0">
                  <a:solidFill>
                    <a:schemeClr val="tx1">
                      <a:lumMod val="65000"/>
                      <a:lumOff val="35000"/>
                    </a:schemeClr>
                  </a:solidFill>
                  <a:latin typeface="Open Sans" panose="020B0604020202020204"/>
                </a:rPr>
                <a:t> </a:t>
              </a:r>
              <a:r>
                <a:rPr lang="en-US" altLang="en-US" sz="2200" dirty="0">
                  <a:solidFill>
                    <a:schemeClr val="tx1">
                      <a:lumMod val="65000"/>
                      <a:lumOff val="35000"/>
                    </a:schemeClr>
                  </a:solidFill>
                  <a:latin typeface="Open Sans" panose="020B0604020202020204"/>
                </a:rPr>
                <a:t>remember</a:t>
              </a:r>
              <a:r>
                <a:rPr lang="es-ES" altLang="en-US" sz="2200" dirty="0">
                  <a:solidFill>
                    <a:schemeClr val="tx1">
                      <a:lumMod val="65000"/>
                      <a:lumOff val="35000"/>
                    </a:schemeClr>
                  </a:solidFill>
                  <a:latin typeface="Open Sans" panose="020B0604020202020204"/>
                </a:rPr>
                <a:t> data </a:t>
              </a:r>
              <a:r>
                <a:rPr lang="es-ES" altLang="en-US" sz="2200" dirty="0" err="1">
                  <a:solidFill>
                    <a:schemeClr val="tx1">
                      <a:lumMod val="65000"/>
                      <a:lumOff val="35000"/>
                    </a:schemeClr>
                  </a:solidFill>
                  <a:latin typeface="Open Sans" panose="020B0604020202020204"/>
                </a:rPr>
                <a:t>beyond</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certain</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timesteps</a:t>
              </a:r>
              <a:r>
                <a:rPr lang="es-ES" altLang="en-US" sz="2200" dirty="0">
                  <a:solidFill>
                    <a:schemeClr val="tx1">
                      <a:lumMod val="65000"/>
                      <a:lumOff val="35000"/>
                    </a:schemeClr>
                  </a:solidFill>
                  <a:latin typeface="Open Sans" panose="020B0604020202020204"/>
                </a:rPr>
                <a:t>.</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3" name="Group 2">
            <a:extLst>
              <a:ext uri="{FF2B5EF4-FFF2-40B4-BE49-F238E27FC236}">
                <a16:creationId xmlns:a16="http://schemas.microsoft.com/office/drawing/2014/main" id="{FB4B792B-37B4-4DA8-9B35-7FE086213885}"/>
              </a:ext>
            </a:extLst>
          </p:cNvPr>
          <p:cNvGrpSpPr/>
          <p:nvPr/>
        </p:nvGrpSpPr>
        <p:grpSpPr>
          <a:xfrm>
            <a:off x="1404659" y="2712357"/>
            <a:ext cx="5891614" cy="3431318"/>
            <a:chOff x="3731342" y="5093223"/>
            <a:chExt cx="5891614" cy="3431318"/>
          </a:xfrm>
        </p:grpSpPr>
        <p:grpSp>
          <p:nvGrpSpPr>
            <p:cNvPr id="35" name="Group 34">
              <a:extLst>
                <a:ext uri="{FF2B5EF4-FFF2-40B4-BE49-F238E27FC236}">
                  <a16:creationId xmlns:a16="http://schemas.microsoft.com/office/drawing/2014/main" id="{7B46A9F9-561A-4BCC-AC5A-C81A6D9B0BFD}"/>
                </a:ext>
              </a:extLst>
            </p:cNvPr>
            <p:cNvGrpSpPr/>
            <p:nvPr/>
          </p:nvGrpSpPr>
          <p:grpSpPr>
            <a:xfrm>
              <a:off x="3967028" y="5093223"/>
              <a:ext cx="5655928" cy="3269889"/>
              <a:chOff x="609600" y="1295400"/>
              <a:chExt cx="8435975" cy="5410200"/>
            </a:xfrm>
          </p:grpSpPr>
          <p:sp>
            <p:nvSpPr>
              <p:cNvPr id="36" name="矩形 55">
                <a:extLst>
                  <a:ext uri="{FF2B5EF4-FFF2-40B4-BE49-F238E27FC236}">
                    <a16:creationId xmlns:a16="http://schemas.microsoft.com/office/drawing/2014/main" id="{345AEE43-E711-43A1-AD0F-DC593C767677}"/>
                  </a:ext>
                </a:extLst>
              </p:cNvPr>
              <p:cNvSpPr/>
              <p:nvPr/>
            </p:nvSpPr>
            <p:spPr>
              <a:xfrm>
                <a:off x="1592263" y="4884738"/>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37" name="矩形 56">
                <a:extLst>
                  <a:ext uri="{FF2B5EF4-FFF2-40B4-BE49-F238E27FC236}">
                    <a16:creationId xmlns:a16="http://schemas.microsoft.com/office/drawing/2014/main" id="{F6E3B702-AE7B-4DE9-ADEC-3BA37A240E71}"/>
                  </a:ext>
                </a:extLst>
              </p:cNvPr>
              <p:cNvSpPr/>
              <p:nvPr/>
            </p:nvSpPr>
            <p:spPr>
              <a:xfrm>
                <a:off x="627063" y="4884738"/>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38" name="矩形 57">
                <a:extLst>
                  <a:ext uri="{FF2B5EF4-FFF2-40B4-BE49-F238E27FC236}">
                    <a16:creationId xmlns:a16="http://schemas.microsoft.com/office/drawing/2014/main" id="{385A096F-47EE-4E42-B83A-75381C54F2BE}"/>
                  </a:ext>
                </a:extLst>
              </p:cNvPr>
              <p:cNvSpPr/>
              <p:nvPr/>
            </p:nvSpPr>
            <p:spPr>
              <a:xfrm>
                <a:off x="2946400" y="4906963"/>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39" name="矩形 58">
                <a:extLst>
                  <a:ext uri="{FF2B5EF4-FFF2-40B4-BE49-F238E27FC236}">
                    <a16:creationId xmlns:a16="http://schemas.microsoft.com/office/drawing/2014/main" id="{18BF2598-55CA-443A-83DD-45189B282ED4}"/>
                  </a:ext>
                </a:extLst>
              </p:cNvPr>
              <p:cNvSpPr/>
              <p:nvPr/>
            </p:nvSpPr>
            <p:spPr>
              <a:xfrm>
                <a:off x="1592263" y="3998913"/>
                <a:ext cx="930275" cy="465137"/>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40" name="矩形 59">
                <a:extLst>
                  <a:ext uri="{FF2B5EF4-FFF2-40B4-BE49-F238E27FC236}">
                    <a16:creationId xmlns:a16="http://schemas.microsoft.com/office/drawing/2014/main" id="{8A01E4B0-7DDD-4031-A74D-0F3B1315F1C1}"/>
                  </a:ext>
                </a:extLst>
              </p:cNvPr>
              <p:cNvSpPr/>
              <p:nvPr/>
            </p:nvSpPr>
            <p:spPr>
              <a:xfrm>
                <a:off x="1592263" y="6207125"/>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41" name="直線單箭頭接點 60">
                <a:extLst>
                  <a:ext uri="{FF2B5EF4-FFF2-40B4-BE49-F238E27FC236}">
                    <a16:creationId xmlns:a16="http://schemas.microsoft.com/office/drawing/2014/main" id="{7C208286-65A1-4E29-AF41-88EEB6BF5C79}"/>
                  </a:ext>
                </a:extLst>
              </p:cNvPr>
              <p:cNvCxnSpPr>
                <a:cxnSpLocks/>
              </p:cNvCxnSpPr>
              <p:nvPr/>
            </p:nvCxnSpPr>
            <p:spPr>
              <a:xfrm>
                <a:off x="1185863" y="5356225"/>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61">
                <a:extLst>
                  <a:ext uri="{FF2B5EF4-FFF2-40B4-BE49-F238E27FC236}">
                    <a16:creationId xmlns:a16="http://schemas.microsoft.com/office/drawing/2014/main" id="{43DB6223-9052-4F02-BF08-8A672A06B039}"/>
                  </a:ext>
                </a:extLst>
              </p:cNvPr>
              <p:cNvCxnSpPr>
                <a:cxnSpLocks/>
              </p:cNvCxnSpPr>
              <p:nvPr/>
            </p:nvCxnSpPr>
            <p:spPr>
              <a:xfrm>
                <a:off x="2557463" y="5373688"/>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62">
                <a:extLst>
                  <a:ext uri="{FF2B5EF4-FFF2-40B4-BE49-F238E27FC236}">
                    <a16:creationId xmlns:a16="http://schemas.microsoft.com/office/drawing/2014/main" id="{B20EBA4F-5944-41D9-A4C4-920A260346E2}"/>
                  </a:ext>
                </a:extLst>
              </p:cNvPr>
              <p:cNvCxnSpPr>
                <a:cxnSpLocks/>
              </p:cNvCxnSpPr>
              <p:nvPr/>
            </p:nvCxnSpPr>
            <p:spPr>
              <a:xfrm rot="16200000">
                <a:off x="1880394" y="467598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63">
                <a:extLst>
                  <a:ext uri="{FF2B5EF4-FFF2-40B4-BE49-F238E27FC236}">
                    <a16:creationId xmlns:a16="http://schemas.microsoft.com/office/drawing/2014/main" id="{AC0061AB-7ADE-40BA-BC27-B2C93332B932}"/>
                  </a:ext>
                </a:extLst>
              </p:cNvPr>
              <p:cNvCxnSpPr>
                <a:cxnSpLocks/>
              </p:cNvCxnSpPr>
              <p:nvPr/>
            </p:nvCxnSpPr>
            <p:spPr>
              <a:xfrm rot="16200000">
                <a:off x="1880394" y="60110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64">
                <a:extLst>
                  <a:ext uri="{FF2B5EF4-FFF2-40B4-BE49-F238E27FC236}">
                    <a16:creationId xmlns:a16="http://schemas.microsoft.com/office/drawing/2014/main" id="{7F526E75-DE13-4C9A-BA13-956DD852FBBC}"/>
                  </a:ext>
                </a:extLst>
              </p:cNvPr>
              <p:cNvSpPr/>
              <p:nvPr/>
            </p:nvSpPr>
            <p:spPr>
              <a:xfrm>
                <a:off x="3878263" y="4913313"/>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46" name="矩形 65">
                <a:extLst>
                  <a:ext uri="{FF2B5EF4-FFF2-40B4-BE49-F238E27FC236}">
                    <a16:creationId xmlns:a16="http://schemas.microsoft.com/office/drawing/2014/main" id="{7A9441B4-4509-4C21-9213-EE724D3AFF81}"/>
                  </a:ext>
                </a:extLst>
              </p:cNvPr>
              <p:cNvSpPr/>
              <p:nvPr/>
            </p:nvSpPr>
            <p:spPr>
              <a:xfrm>
                <a:off x="5232400" y="4937125"/>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47" name="矩形 66">
                <a:extLst>
                  <a:ext uri="{FF2B5EF4-FFF2-40B4-BE49-F238E27FC236}">
                    <a16:creationId xmlns:a16="http://schemas.microsoft.com/office/drawing/2014/main" id="{A70C7F46-4677-4800-97B9-AB27C724B12B}"/>
                  </a:ext>
                </a:extLst>
              </p:cNvPr>
              <p:cNvSpPr/>
              <p:nvPr/>
            </p:nvSpPr>
            <p:spPr>
              <a:xfrm>
                <a:off x="3878263" y="4027488"/>
                <a:ext cx="930275"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48" name="矩形 67">
                <a:extLst>
                  <a:ext uri="{FF2B5EF4-FFF2-40B4-BE49-F238E27FC236}">
                    <a16:creationId xmlns:a16="http://schemas.microsoft.com/office/drawing/2014/main" id="{CD91BB68-A4FB-4143-8CEE-BC9903E31FAF}"/>
                  </a:ext>
                </a:extLst>
              </p:cNvPr>
              <p:cNvSpPr/>
              <p:nvPr/>
            </p:nvSpPr>
            <p:spPr>
              <a:xfrm>
                <a:off x="3878263" y="6235700"/>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49" name="直線單箭頭接點 68">
                <a:extLst>
                  <a:ext uri="{FF2B5EF4-FFF2-40B4-BE49-F238E27FC236}">
                    <a16:creationId xmlns:a16="http://schemas.microsoft.com/office/drawing/2014/main" id="{96C3BC23-4513-4F2F-8640-714C3B10C777}"/>
                  </a:ext>
                </a:extLst>
              </p:cNvPr>
              <p:cNvCxnSpPr>
                <a:cxnSpLocks/>
              </p:cNvCxnSpPr>
              <p:nvPr/>
            </p:nvCxnSpPr>
            <p:spPr>
              <a:xfrm>
                <a:off x="3471863" y="5384800"/>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69">
                <a:extLst>
                  <a:ext uri="{FF2B5EF4-FFF2-40B4-BE49-F238E27FC236}">
                    <a16:creationId xmlns:a16="http://schemas.microsoft.com/office/drawing/2014/main" id="{ACCFBD08-E7BB-45B0-B022-A657C6F61C0A}"/>
                  </a:ext>
                </a:extLst>
              </p:cNvPr>
              <p:cNvCxnSpPr>
                <a:cxnSpLocks/>
              </p:cNvCxnSpPr>
              <p:nvPr/>
            </p:nvCxnSpPr>
            <p:spPr>
              <a:xfrm>
                <a:off x="4843463" y="5402263"/>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70">
                <a:extLst>
                  <a:ext uri="{FF2B5EF4-FFF2-40B4-BE49-F238E27FC236}">
                    <a16:creationId xmlns:a16="http://schemas.microsoft.com/office/drawing/2014/main" id="{FEA469D9-0051-4156-8DB2-DF6C5541D204}"/>
                  </a:ext>
                </a:extLst>
              </p:cNvPr>
              <p:cNvCxnSpPr>
                <a:cxnSpLocks/>
              </p:cNvCxnSpPr>
              <p:nvPr/>
            </p:nvCxnSpPr>
            <p:spPr>
              <a:xfrm rot="16200000">
                <a:off x="4165600" y="470535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71">
                <a:extLst>
                  <a:ext uri="{FF2B5EF4-FFF2-40B4-BE49-F238E27FC236}">
                    <a16:creationId xmlns:a16="http://schemas.microsoft.com/office/drawing/2014/main" id="{044C4BCD-0638-4DAB-AB27-18728F326A18}"/>
                  </a:ext>
                </a:extLst>
              </p:cNvPr>
              <p:cNvCxnSpPr>
                <a:cxnSpLocks/>
              </p:cNvCxnSpPr>
              <p:nvPr/>
            </p:nvCxnSpPr>
            <p:spPr>
              <a:xfrm rot="16200000">
                <a:off x="4166394" y="6039644"/>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72">
                <a:extLst>
                  <a:ext uri="{FF2B5EF4-FFF2-40B4-BE49-F238E27FC236}">
                    <a16:creationId xmlns:a16="http://schemas.microsoft.com/office/drawing/2014/main" id="{57627AA9-A849-4A17-8072-5C1A030FAD2C}"/>
                  </a:ext>
                </a:extLst>
              </p:cNvPr>
              <p:cNvSpPr/>
              <p:nvPr/>
            </p:nvSpPr>
            <p:spPr>
              <a:xfrm>
                <a:off x="6197600" y="4918075"/>
                <a:ext cx="931863" cy="931863"/>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54" name="矩形 73">
                <a:extLst>
                  <a:ext uri="{FF2B5EF4-FFF2-40B4-BE49-F238E27FC236}">
                    <a16:creationId xmlns:a16="http://schemas.microsoft.com/office/drawing/2014/main" id="{E5FE1958-9E4F-40A0-BF90-DF061722AEA0}"/>
                  </a:ext>
                </a:extLst>
              </p:cNvPr>
              <p:cNvSpPr/>
              <p:nvPr/>
            </p:nvSpPr>
            <p:spPr>
              <a:xfrm>
                <a:off x="7551738" y="4941888"/>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55" name="矩形 74">
                <a:extLst>
                  <a:ext uri="{FF2B5EF4-FFF2-40B4-BE49-F238E27FC236}">
                    <a16:creationId xmlns:a16="http://schemas.microsoft.com/office/drawing/2014/main" id="{138612C4-1898-4095-9A0E-928A31C37629}"/>
                  </a:ext>
                </a:extLst>
              </p:cNvPr>
              <p:cNvSpPr/>
              <p:nvPr/>
            </p:nvSpPr>
            <p:spPr>
              <a:xfrm>
                <a:off x="6197600" y="4032250"/>
                <a:ext cx="931863"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56" name="矩形 75">
                <a:extLst>
                  <a:ext uri="{FF2B5EF4-FFF2-40B4-BE49-F238E27FC236}">
                    <a16:creationId xmlns:a16="http://schemas.microsoft.com/office/drawing/2014/main" id="{3E22BA0B-058C-4D99-AD34-CDA9316DB585}"/>
                  </a:ext>
                </a:extLst>
              </p:cNvPr>
              <p:cNvSpPr/>
              <p:nvPr/>
            </p:nvSpPr>
            <p:spPr>
              <a:xfrm>
                <a:off x="6197600" y="6240463"/>
                <a:ext cx="931863" cy="465137"/>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57" name="直線單箭頭接點 76">
                <a:extLst>
                  <a:ext uri="{FF2B5EF4-FFF2-40B4-BE49-F238E27FC236}">
                    <a16:creationId xmlns:a16="http://schemas.microsoft.com/office/drawing/2014/main" id="{B0CE9483-77B9-4262-A6A9-3ACB484FF606}"/>
                  </a:ext>
                </a:extLst>
              </p:cNvPr>
              <p:cNvCxnSpPr>
                <a:cxnSpLocks/>
              </p:cNvCxnSpPr>
              <p:nvPr/>
            </p:nvCxnSpPr>
            <p:spPr>
              <a:xfrm>
                <a:off x="5791200" y="538956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77">
                <a:extLst>
                  <a:ext uri="{FF2B5EF4-FFF2-40B4-BE49-F238E27FC236}">
                    <a16:creationId xmlns:a16="http://schemas.microsoft.com/office/drawing/2014/main" id="{782177D3-3D3B-4C7C-966C-8D8659EB5349}"/>
                  </a:ext>
                </a:extLst>
              </p:cNvPr>
              <p:cNvCxnSpPr>
                <a:cxnSpLocks/>
              </p:cNvCxnSpPr>
              <p:nvPr/>
            </p:nvCxnSpPr>
            <p:spPr>
              <a:xfrm>
                <a:off x="7162800" y="540702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8">
                <a:extLst>
                  <a:ext uri="{FF2B5EF4-FFF2-40B4-BE49-F238E27FC236}">
                    <a16:creationId xmlns:a16="http://schemas.microsoft.com/office/drawing/2014/main" id="{584984F3-17B7-4462-9DFF-B6C977BBE919}"/>
                  </a:ext>
                </a:extLst>
              </p:cNvPr>
              <p:cNvCxnSpPr>
                <a:cxnSpLocks/>
              </p:cNvCxnSpPr>
              <p:nvPr/>
            </p:nvCxnSpPr>
            <p:spPr>
              <a:xfrm rot="16200000">
                <a:off x="6484937" y="47101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79">
                <a:extLst>
                  <a:ext uri="{FF2B5EF4-FFF2-40B4-BE49-F238E27FC236}">
                    <a16:creationId xmlns:a16="http://schemas.microsoft.com/office/drawing/2014/main" id="{E0D93AE2-D067-41AA-8AAF-E8CA122AA856}"/>
                  </a:ext>
                </a:extLst>
              </p:cNvPr>
              <p:cNvCxnSpPr>
                <a:cxnSpLocks/>
              </p:cNvCxnSpPr>
              <p:nvPr/>
            </p:nvCxnSpPr>
            <p:spPr>
              <a:xfrm rot="16200000">
                <a:off x="6485731" y="60444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80">
                <a:extLst>
                  <a:ext uri="{FF2B5EF4-FFF2-40B4-BE49-F238E27FC236}">
                    <a16:creationId xmlns:a16="http://schemas.microsoft.com/office/drawing/2014/main" id="{0BE1714A-9D36-448D-9E2A-4C1B4298037F}"/>
                  </a:ext>
                </a:extLst>
              </p:cNvPr>
              <p:cNvSpPr txBox="1">
                <a:spLocks noChangeArrowheads="1"/>
              </p:cNvSpPr>
              <p:nvPr/>
            </p:nvSpPr>
            <p:spPr bwMode="auto">
              <a:xfrm>
                <a:off x="8113714" y="5087938"/>
                <a:ext cx="931861" cy="5079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63" name="矩形 81">
                <a:extLst>
                  <a:ext uri="{FF2B5EF4-FFF2-40B4-BE49-F238E27FC236}">
                    <a16:creationId xmlns:a16="http://schemas.microsoft.com/office/drawing/2014/main" id="{77B4A32F-DCC4-4DFE-882F-B42091819F02}"/>
                  </a:ext>
                </a:extLst>
              </p:cNvPr>
              <p:cNvSpPr/>
              <p:nvPr/>
            </p:nvSpPr>
            <p:spPr>
              <a:xfrm>
                <a:off x="1574800" y="2643188"/>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64" name="矩形 82">
                <a:extLst>
                  <a:ext uri="{FF2B5EF4-FFF2-40B4-BE49-F238E27FC236}">
                    <a16:creationId xmlns:a16="http://schemas.microsoft.com/office/drawing/2014/main" id="{5BA8B0D7-6B0F-43B8-BAEE-3AFF97C68641}"/>
                  </a:ext>
                </a:extLst>
              </p:cNvPr>
              <p:cNvSpPr/>
              <p:nvPr/>
            </p:nvSpPr>
            <p:spPr>
              <a:xfrm>
                <a:off x="609600" y="2643188"/>
                <a:ext cx="508000" cy="930275"/>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65" name="矩形 83">
                <a:extLst>
                  <a:ext uri="{FF2B5EF4-FFF2-40B4-BE49-F238E27FC236}">
                    <a16:creationId xmlns:a16="http://schemas.microsoft.com/office/drawing/2014/main" id="{024BCD01-7B4D-4B23-B450-2CBE24DFCAC5}"/>
                  </a:ext>
                </a:extLst>
              </p:cNvPr>
              <p:cNvSpPr/>
              <p:nvPr/>
            </p:nvSpPr>
            <p:spPr>
              <a:xfrm>
                <a:off x="2928938" y="2665413"/>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66" name="矩形 84">
                <a:extLst>
                  <a:ext uri="{FF2B5EF4-FFF2-40B4-BE49-F238E27FC236}">
                    <a16:creationId xmlns:a16="http://schemas.microsoft.com/office/drawing/2014/main" id="{D40A852E-8C3F-4C4B-A8A0-90DD48A19F38}"/>
                  </a:ext>
                </a:extLst>
              </p:cNvPr>
              <p:cNvSpPr/>
              <p:nvPr/>
            </p:nvSpPr>
            <p:spPr>
              <a:xfrm>
                <a:off x="1574800" y="1757363"/>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67" name="直線單箭頭接點 86">
                <a:extLst>
                  <a:ext uri="{FF2B5EF4-FFF2-40B4-BE49-F238E27FC236}">
                    <a16:creationId xmlns:a16="http://schemas.microsoft.com/office/drawing/2014/main" id="{11A89D97-9872-4873-87E7-C1B328FE751A}"/>
                  </a:ext>
                </a:extLst>
              </p:cNvPr>
              <p:cNvCxnSpPr>
                <a:cxnSpLocks/>
              </p:cNvCxnSpPr>
              <p:nvPr/>
            </p:nvCxnSpPr>
            <p:spPr>
              <a:xfrm>
                <a:off x="1168400" y="311467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87">
                <a:extLst>
                  <a:ext uri="{FF2B5EF4-FFF2-40B4-BE49-F238E27FC236}">
                    <a16:creationId xmlns:a16="http://schemas.microsoft.com/office/drawing/2014/main" id="{40EC9F9F-E039-4256-8087-825D3CAF2CA0}"/>
                  </a:ext>
                </a:extLst>
              </p:cNvPr>
              <p:cNvCxnSpPr>
                <a:cxnSpLocks/>
              </p:cNvCxnSpPr>
              <p:nvPr/>
            </p:nvCxnSpPr>
            <p:spPr>
              <a:xfrm>
                <a:off x="2540000" y="31305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88">
                <a:extLst>
                  <a:ext uri="{FF2B5EF4-FFF2-40B4-BE49-F238E27FC236}">
                    <a16:creationId xmlns:a16="http://schemas.microsoft.com/office/drawing/2014/main" id="{F8F49C1F-2B3D-4F43-8051-E192E00229CC}"/>
                  </a:ext>
                </a:extLst>
              </p:cNvPr>
              <p:cNvCxnSpPr>
                <a:cxnSpLocks/>
              </p:cNvCxnSpPr>
              <p:nvPr/>
            </p:nvCxnSpPr>
            <p:spPr>
              <a:xfrm rot="16200000">
                <a:off x="1862931" y="243443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89">
                <a:extLst>
                  <a:ext uri="{FF2B5EF4-FFF2-40B4-BE49-F238E27FC236}">
                    <a16:creationId xmlns:a16="http://schemas.microsoft.com/office/drawing/2014/main" id="{873EAE39-2554-473C-BC39-0FC84046CF78}"/>
                  </a:ext>
                </a:extLst>
              </p:cNvPr>
              <p:cNvCxnSpPr>
                <a:cxnSpLocks/>
              </p:cNvCxnSpPr>
              <p:nvPr/>
            </p:nvCxnSpPr>
            <p:spPr>
              <a:xfrm rot="16200000">
                <a:off x="1862137" y="3768726"/>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90">
                <a:extLst>
                  <a:ext uri="{FF2B5EF4-FFF2-40B4-BE49-F238E27FC236}">
                    <a16:creationId xmlns:a16="http://schemas.microsoft.com/office/drawing/2014/main" id="{95713108-8BB3-4AF9-B9FC-8C450D839BD2}"/>
                  </a:ext>
                </a:extLst>
              </p:cNvPr>
              <p:cNvSpPr/>
              <p:nvPr/>
            </p:nvSpPr>
            <p:spPr>
              <a:xfrm>
                <a:off x="3860800" y="2671763"/>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72" name="矩形 91">
                <a:extLst>
                  <a:ext uri="{FF2B5EF4-FFF2-40B4-BE49-F238E27FC236}">
                    <a16:creationId xmlns:a16="http://schemas.microsoft.com/office/drawing/2014/main" id="{EBEFC6CF-F567-48DC-9FEF-C537DF3F1094}"/>
                  </a:ext>
                </a:extLst>
              </p:cNvPr>
              <p:cNvSpPr/>
              <p:nvPr/>
            </p:nvSpPr>
            <p:spPr>
              <a:xfrm>
                <a:off x="5214938" y="2693988"/>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76" name="矩形 92">
                <a:extLst>
                  <a:ext uri="{FF2B5EF4-FFF2-40B4-BE49-F238E27FC236}">
                    <a16:creationId xmlns:a16="http://schemas.microsoft.com/office/drawing/2014/main" id="{E2FF41BC-624F-4FF8-B05B-1AB3FF8EF3DC}"/>
                  </a:ext>
                </a:extLst>
              </p:cNvPr>
              <p:cNvSpPr/>
              <p:nvPr/>
            </p:nvSpPr>
            <p:spPr>
              <a:xfrm>
                <a:off x="3860800" y="1785938"/>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77" name="直線單箭頭接點 94">
                <a:extLst>
                  <a:ext uri="{FF2B5EF4-FFF2-40B4-BE49-F238E27FC236}">
                    <a16:creationId xmlns:a16="http://schemas.microsoft.com/office/drawing/2014/main" id="{D546DA7F-C345-4536-8129-1E7978501651}"/>
                  </a:ext>
                </a:extLst>
              </p:cNvPr>
              <p:cNvCxnSpPr>
                <a:cxnSpLocks/>
              </p:cNvCxnSpPr>
              <p:nvPr/>
            </p:nvCxnSpPr>
            <p:spPr>
              <a:xfrm>
                <a:off x="3454400" y="31432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95">
                <a:extLst>
                  <a:ext uri="{FF2B5EF4-FFF2-40B4-BE49-F238E27FC236}">
                    <a16:creationId xmlns:a16="http://schemas.microsoft.com/office/drawing/2014/main" id="{4473E912-2126-487D-AF61-3649C51A1DB0}"/>
                  </a:ext>
                </a:extLst>
              </p:cNvPr>
              <p:cNvCxnSpPr>
                <a:cxnSpLocks/>
              </p:cNvCxnSpPr>
              <p:nvPr/>
            </p:nvCxnSpPr>
            <p:spPr>
              <a:xfrm>
                <a:off x="4826000" y="316071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96">
                <a:extLst>
                  <a:ext uri="{FF2B5EF4-FFF2-40B4-BE49-F238E27FC236}">
                    <a16:creationId xmlns:a16="http://schemas.microsoft.com/office/drawing/2014/main" id="{56384FF4-AD49-4328-907E-70FD3572F83F}"/>
                  </a:ext>
                </a:extLst>
              </p:cNvPr>
              <p:cNvCxnSpPr>
                <a:cxnSpLocks/>
              </p:cNvCxnSpPr>
              <p:nvPr/>
            </p:nvCxnSpPr>
            <p:spPr>
              <a:xfrm rot="16200000">
                <a:off x="4148931" y="24630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97">
                <a:extLst>
                  <a:ext uri="{FF2B5EF4-FFF2-40B4-BE49-F238E27FC236}">
                    <a16:creationId xmlns:a16="http://schemas.microsoft.com/office/drawing/2014/main" id="{BF8EAC2A-DC06-4076-A9CF-3236056B8173}"/>
                  </a:ext>
                </a:extLst>
              </p:cNvPr>
              <p:cNvCxnSpPr>
                <a:cxnSpLocks/>
              </p:cNvCxnSpPr>
              <p:nvPr/>
            </p:nvCxnSpPr>
            <p:spPr>
              <a:xfrm rot="16200000">
                <a:off x="4148137" y="379730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81" name="矩形 98">
                <a:extLst>
                  <a:ext uri="{FF2B5EF4-FFF2-40B4-BE49-F238E27FC236}">
                    <a16:creationId xmlns:a16="http://schemas.microsoft.com/office/drawing/2014/main" id="{2304FBDA-3010-4287-AEF0-10F4E3319CC8}"/>
                  </a:ext>
                </a:extLst>
              </p:cNvPr>
              <p:cNvSpPr/>
              <p:nvPr/>
            </p:nvSpPr>
            <p:spPr>
              <a:xfrm>
                <a:off x="6180138" y="2676525"/>
                <a:ext cx="931862" cy="931863"/>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82" name="矩形 99">
                <a:extLst>
                  <a:ext uri="{FF2B5EF4-FFF2-40B4-BE49-F238E27FC236}">
                    <a16:creationId xmlns:a16="http://schemas.microsoft.com/office/drawing/2014/main" id="{1E4D57D2-BC51-4489-A85C-7D9467C6D8D1}"/>
                  </a:ext>
                </a:extLst>
              </p:cNvPr>
              <p:cNvSpPr/>
              <p:nvPr/>
            </p:nvSpPr>
            <p:spPr>
              <a:xfrm>
                <a:off x="7535863" y="2698750"/>
                <a:ext cx="508000" cy="931863"/>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83" name="矩形 100">
                <a:extLst>
                  <a:ext uri="{FF2B5EF4-FFF2-40B4-BE49-F238E27FC236}">
                    <a16:creationId xmlns:a16="http://schemas.microsoft.com/office/drawing/2014/main" id="{7F115619-0FC0-44E2-9103-8AEB0A7E976D}"/>
                  </a:ext>
                </a:extLst>
              </p:cNvPr>
              <p:cNvSpPr/>
              <p:nvPr/>
            </p:nvSpPr>
            <p:spPr>
              <a:xfrm>
                <a:off x="6180138" y="1790700"/>
                <a:ext cx="931862" cy="465138"/>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84" name="直線單箭頭接點 102">
                <a:extLst>
                  <a:ext uri="{FF2B5EF4-FFF2-40B4-BE49-F238E27FC236}">
                    <a16:creationId xmlns:a16="http://schemas.microsoft.com/office/drawing/2014/main" id="{F41CD533-3DBC-4506-ABE1-AB963FB9EF19}"/>
                  </a:ext>
                </a:extLst>
              </p:cNvPr>
              <p:cNvCxnSpPr>
                <a:cxnSpLocks/>
              </p:cNvCxnSpPr>
              <p:nvPr/>
            </p:nvCxnSpPr>
            <p:spPr>
              <a:xfrm>
                <a:off x="5773738" y="31480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103">
                <a:extLst>
                  <a:ext uri="{FF2B5EF4-FFF2-40B4-BE49-F238E27FC236}">
                    <a16:creationId xmlns:a16="http://schemas.microsoft.com/office/drawing/2014/main" id="{3EB39829-0EA5-43C4-BB09-18C100A3A79A}"/>
                  </a:ext>
                </a:extLst>
              </p:cNvPr>
              <p:cNvCxnSpPr>
                <a:cxnSpLocks/>
              </p:cNvCxnSpPr>
              <p:nvPr/>
            </p:nvCxnSpPr>
            <p:spPr>
              <a:xfrm>
                <a:off x="7145338" y="3165475"/>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104">
                <a:extLst>
                  <a:ext uri="{FF2B5EF4-FFF2-40B4-BE49-F238E27FC236}">
                    <a16:creationId xmlns:a16="http://schemas.microsoft.com/office/drawing/2014/main" id="{ECA2F778-FE3A-413E-9F38-F2B48FB14968}"/>
                  </a:ext>
                </a:extLst>
              </p:cNvPr>
              <p:cNvCxnSpPr>
                <a:cxnSpLocks/>
              </p:cNvCxnSpPr>
              <p:nvPr/>
            </p:nvCxnSpPr>
            <p:spPr>
              <a:xfrm rot="16200000">
                <a:off x="6468269" y="24677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105">
                <a:extLst>
                  <a:ext uri="{FF2B5EF4-FFF2-40B4-BE49-F238E27FC236}">
                    <a16:creationId xmlns:a16="http://schemas.microsoft.com/office/drawing/2014/main" id="{3BB3274D-792A-4698-A23E-0AB7A5D56E52}"/>
                  </a:ext>
                </a:extLst>
              </p:cNvPr>
              <p:cNvCxnSpPr>
                <a:cxnSpLocks/>
              </p:cNvCxnSpPr>
              <p:nvPr/>
            </p:nvCxnSpPr>
            <p:spPr>
              <a:xfrm rot="16200000">
                <a:off x="6468269" y="380285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106">
                <a:extLst>
                  <a:ext uri="{FF2B5EF4-FFF2-40B4-BE49-F238E27FC236}">
                    <a16:creationId xmlns:a16="http://schemas.microsoft.com/office/drawing/2014/main" id="{E1AD5A83-18C3-439D-A7D3-71C54408A773}"/>
                  </a:ext>
                </a:extLst>
              </p:cNvPr>
              <p:cNvSpPr txBox="1">
                <a:spLocks noChangeArrowheads="1"/>
              </p:cNvSpPr>
              <p:nvPr/>
            </p:nvSpPr>
            <p:spPr bwMode="auto">
              <a:xfrm>
                <a:off x="8093075" y="2787651"/>
                <a:ext cx="930274" cy="5079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89" name="文字方塊 107">
                <a:extLst>
                  <a:ext uri="{FF2B5EF4-FFF2-40B4-BE49-F238E27FC236}">
                    <a16:creationId xmlns:a16="http://schemas.microsoft.com/office/drawing/2014/main" id="{EDFAA382-65CD-4DB7-9969-CDFC3ADD9330}"/>
                  </a:ext>
                </a:extLst>
              </p:cNvPr>
              <p:cNvSpPr txBox="1">
                <a:spLocks noChangeArrowheads="1"/>
              </p:cNvSpPr>
              <p:nvPr/>
            </p:nvSpPr>
            <p:spPr bwMode="auto">
              <a:xfrm rot="5400000">
                <a:off x="4244976" y="1283939"/>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90" name="文字方塊 108">
                <a:extLst>
                  <a:ext uri="{FF2B5EF4-FFF2-40B4-BE49-F238E27FC236}">
                    <a16:creationId xmlns:a16="http://schemas.microsoft.com/office/drawing/2014/main" id="{D66F1650-4A4A-4DB8-95C1-A11B2CD6E1B4}"/>
                  </a:ext>
                </a:extLst>
              </p:cNvPr>
              <p:cNvSpPr txBox="1">
                <a:spLocks noChangeArrowheads="1"/>
              </p:cNvSpPr>
              <p:nvPr/>
            </p:nvSpPr>
            <p:spPr bwMode="auto">
              <a:xfrm rot="5400000">
                <a:off x="6530975" y="1283940"/>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91" name="文字方塊 54">
                <a:extLst>
                  <a:ext uri="{FF2B5EF4-FFF2-40B4-BE49-F238E27FC236}">
                    <a16:creationId xmlns:a16="http://schemas.microsoft.com/office/drawing/2014/main" id="{3BCBFCF8-DCD0-4C41-9097-83DD8436F878}"/>
                  </a:ext>
                </a:extLst>
              </p:cNvPr>
              <p:cNvSpPr txBox="1">
                <a:spLocks noChangeArrowheads="1"/>
              </p:cNvSpPr>
              <p:nvPr/>
            </p:nvSpPr>
            <p:spPr bwMode="auto">
              <a:xfrm rot="5400000">
                <a:off x="1958976" y="1283940"/>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92" name="TextBox 61">
                <a:extLst>
                  <a:ext uri="{FF2B5EF4-FFF2-40B4-BE49-F238E27FC236}">
                    <a16:creationId xmlns:a16="http://schemas.microsoft.com/office/drawing/2014/main" id="{DBB84B83-3A1C-4BDD-8CD2-D1D1770CBA26}"/>
                  </a:ext>
                </a:extLst>
              </p:cNvPr>
              <p:cNvSpPr txBox="1">
                <a:spLocks noChangeArrowheads="1"/>
              </p:cNvSpPr>
              <p:nvPr/>
            </p:nvSpPr>
            <p:spPr bwMode="auto">
              <a:xfrm>
                <a:off x="8331199" y="4572001"/>
                <a:ext cx="305372" cy="50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200">
                  <a:latin typeface="Open Sans" panose="020B0604020202020204" charset="0"/>
                  <a:ea typeface="Open Sans" panose="020B0604020202020204" charset="0"/>
                  <a:cs typeface="Open Sans" panose="020B0604020202020204" charset="0"/>
                </a:endParaRPr>
              </a:p>
            </p:txBody>
          </p:sp>
        </p:grpSp>
        <p:sp>
          <p:nvSpPr>
            <p:cNvPr id="2" name="Rectangle 1">
              <a:extLst>
                <a:ext uri="{FF2B5EF4-FFF2-40B4-BE49-F238E27FC236}">
                  <a16:creationId xmlns:a16="http://schemas.microsoft.com/office/drawing/2014/main" id="{53817815-C2AA-4498-87D9-74E78B8A0A71}"/>
                </a:ext>
              </a:extLst>
            </p:cNvPr>
            <p:cNvSpPr/>
            <p:nvPr/>
          </p:nvSpPr>
          <p:spPr>
            <a:xfrm>
              <a:off x="3731342" y="5097519"/>
              <a:ext cx="5766618" cy="3427022"/>
            </a:xfrm>
            <a:prstGeom prst="rect">
              <a:avLst/>
            </a:prstGeom>
            <a:noFill/>
            <a:ln w="28575">
              <a:solidFill>
                <a:srgbClr val="009F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3" name="Group 92">
            <a:extLst>
              <a:ext uri="{FF2B5EF4-FFF2-40B4-BE49-F238E27FC236}">
                <a16:creationId xmlns:a16="http://schemas.microsoft.com/office/drawing/2014/main" id="{07AC8716-987D-4F89-A315-EA6E6ED18793}"/>
              </a:ext>
            </a:extLst>
          </p:cNvPr>
          <p:cNvGrpSpPr/>
          <p:nvPr/>
        </p:nvGrpSpPr>
        <p:grpSpPr>
          <a:xfrm>
            <a:off x="9084725" y="4999712"/>
            <a:ext cx="5891614" cy="3431318"/>
            <a:chOff x="3731342" y="5093223"/>
            <a:chExt cx="5891614" cy="3431318"/>
          </a:xfrm>
        </p:grpSpPr>
        <p:grpSp>
          <p:nvGrpSpPr>
            <p:cNvPr id="94" name="Group 93">
              <a:extLst>
                <a:ext uri="{FF2B5EF4-FFF2-40B4-BE49-F238E27FC236}">
                  <a16:creationId xmlns:a16="http://schemas.microsoft.com/office/drawing/2014/main" id="{71C94BD4-6708-446F-A3D9-0859BC6EF894}"/>
                </a:ext>
              </a:extLst>
            </p:cNvPr>
            <p:cNvGrpSpPr/>
            <p:nvPr/>
          </p:nvGrpSpPr>
          <p:grpSpPr>
            <a:xfrm>
              <a:off x="3967028" y="5093223"/>
              <a:ext cx="5655928" cy="3269889"/>
              <a:chOff x="609600" y="1295400"/>
              <a:chExt cx="8435975" cy="5410200"/>
            </a:xfrm>
          </p:grpSpPr>
          <p:sp>
            <p:nvSpPr>
              <p:cNvPr id="96" name="矩形 55">
                <a:extLst>
                  <a:ext uri="{FF2B5EF4-FFF2-40B4-BE49-F238E27FC236}">
                    <a16:creationId xmlns:a16="http://schemas.microsoft.com/office/drawing/2014/main" id="{2140EDC7-2BAA-475C-B238-92BE44671461}"/>
                  </a:ext>
                </a:extLst>
              </p:cNvPr>
              <p:cNvSpPr/>
              <p:nvPr/>
            </p:nvSpPr>
            <p:spPr>
              <a:xfrm>
                <a:off x="1592263" y="4884738"/>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97" name="矩形 56">
                <a:extLst>
                  <a:ext uri="{FF2B5EF4-FFF2-40B4-BE49-F238E27FC236}">
                    <a16:creationId xmlns:a16="http://schemas.microsoft.com/office/drawing/2014/main" id="{0AC84348-6503-4227-890A-F0E67DFE38F6}"/>
                  </a:ext>
                </a:extLst>
              </p:cNvPr>
              <p:cNvSpPr/>
              <p:nvPr/>
            </p:nvSpPr>
            <p:spPr>
              <a:xfrm>
                <a:off x="627063" y="4884738"/>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98" name="矩形 57">
                <a:extLst>
                  <a:ext uri="{FF2B5EF4-FFF2-40B4-BE49-F238E27FC236}">
                    <a16:creationId xmlns:a16="http://schemas.microsoft.com/office/drawing/2014/main" id="{FC3B8479-2956-46E6-BD4D-55B6D92233A3}"/>
                  </a:ext>
                </a:extLst>
              </p:cNvPr>
              <p:cNvSpPr/>
              <p:nvPr/>
            </p:nvSpPr>
            <p:spPr>
              <a:xfrm>
                <a:off x="2946400" y="4906963"/>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99" name="矩形 58">
                <a:extLst>
                  <a:ext uri="{FF2B5EF4-FFF2-40B4-BE49-F238E27FC236}">
                    <a16:creationId xmlns:a16="http://schemas.microsoft.com/office/drawing/2014/main" id="{6CBD18B1-8B7F-4E88-B53E-8346355EEC0E}"/>
                  </a:ext>
                </a:extLst>
              </p:cNvPr>
              <p:cNvSpPr/>
              <p:nvPr/>
            </p:nvSpPr>
            <p:spPr>
              <a:xfrm>
                <a:off x="1592263" y="3998913"/>
                <a:ext cx="930275" cy="465137"/>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00" name="矩形 59">
                <a:extLst>
                  <a:ext uri="{FF2B5EF4-FFF2-40B4-BE49-F238E27FC236}">
                    <a16:creationId xmlns:a16="http://schemas.microsoft.com/office/drawing/2014/main" id="{1DD52049-F8A0-443C-8AE8-0B5E1BC6B35E}"/>
                  </a:ext>
                </a:extLst>
              </p:cNvPr>
              <p:cNvSpPr/>
              <p:nvPr/>
            </p:nvSpPr>
            <p:spPr>
              <a:xfrm>
                <a:off x="1592263" y="6207125"/>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01" name="直線單箭頭接點 60">
                <a:extLst>
                  <a:ext uri="{FF2B5EF4-FFF2-40B4-BE49-F238E27FC236}">
                    <a16:creationId xmlns:a16="http://schemas.microsoft.com/office/drawing/2014/main" id="{26703EA3-ECFA-4581-B5C2-45326C003DB0}"/>
                  </a:ext>
                </a:extLst>
              </p:cNvPr>
              <p:cNvCxnSpPr>
                <a:cxnSpLocks/>
              </p:cNvCxnSpPr>
              <p:nvPr/>
            </p:nvCxnSpPr>
            <p:spPr>
              <a:xfrm>
                <a:off x="1185863" y="5356225"/>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61">
                <a:extLst>
                  <a:ext uri="{FF2B5EF4-FFF2-40B4-BE49-F238E27FC236}">
                    <a16:creationId xmlns:a16="http://schemas.microsoft.com/office/drawing/2014/main" id="{505754CF-0226-4E3A-923A-88F7EEDD21BC}"/>
                  </a:ext>
                </a:extLst>
              </p:cNvPr>
              <p:cNvCxnSpPr>
                <a:cxnSpLocks/>
              </p:cNvCxnSpPr>
              <p:nvPr/>
            </p:nvCxnSpPr>
            <p:spPr>
              <a:xfrm>
                <a:off x="2557463" y="5373688"/>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62">
                <a:extLst>
                  <a:ext uri="{FF2B5EF4-FFF2-40B4-BE49-F238E27FC236}">
                    <a16:creationId xmlns:a16="http://schemas.microsoft.com/office/drawing/2014/main" id="{0E77B1FE-DD74-47CB-A945-B45972A8C67B}"/>
                  </a:ext>
                </a:extLst>
              </p:cNvPr>
              <p:cNvCxnSpPr>
                <a:cxnSpLocks/>
              </p:cNvCxnSpPr>
              <p:nvPr/>
            </p:nvCxnSpPr>
            <p:spPr>
              <a:xfrm rot="16200000">
                <a:off x="1880394" y="467598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63">
                <a:extLst>
                  <a:ext uri="{FF2B5EF4-FFF2-40B4-BE49-F238E27FC236}">
                    <a16:creationId xmlns:a16="http://schemas.microsoft.com/office/drawing/2014/main" id="{96882FB1-DED1-4DED-9402-DED05D9C0C31}"/>
                  </a:ext>
                </a:extLst>
              </p:cNvPr>
              <p:cNvCxnSpPr>
                <a:cxnSpLocks/>
              </p:cNvCxnSpPr>
              <p:nvPr/>
            </p:nvCxnSpPr>
            <p:spPr>
              <a:xfrm rot="16200000">
                <a:off x="1880394" y="60110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05" name="矩形 64">
                <a:extLst>
                  <a:ext uri="{FF2B5EF4-FFF2-40B4-BE49-F238E27FC236}">
                    <a16:creationId xmlns:a16="http://schemas.microsoft.com/office/drawing/2014/main" id="{05AC76C4-028F-4CA4-ADE5-A5EC04B292F5}"/>
                  </a:ext>
                </a:extLst>
              </p:cNvPr>
              <p:cNvSpPr/>
              <p:nvPr/>
            </p:nvSpPr>
            <p:spPr>
              <a:xfrm>
                <a:off x="3878263" y="4913313"/>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106" name="矩形 65">
                <a:extLst>
                  <a:ext uri="{FF2B5EF4-FFF2-40B4-BE49-F238E27FC236}">
                    <a16:creationId xmlns:a16="http://schemas.microsoft.com/office/drawing/2014/main" id="{2220E5C8-B0C3-4D03-81DE-DEBC2A899508}"/>
                  </a:ext>
                </a:extLst>
              </p:cNvPr>
              <p:cNvSpPr/>
              <p:nvPr/>
            </p:nvSpPr>
            <p:spPr>
              <a:xfrm>
                <a:off x="5232400" y="4937125"/>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07" name="矩形 66">
                <a:extLst>
                  <a:ext uri="{FF2B5EF4-FFF2-40B4-BE49-F238E27FC236}">
                    <a16:creationId xmlns:a16="http://schemas.microsoft.com/office/drawing/2014/main" id="{FA51B523-7E4B-4419-8EA2-07A6E0D8D402}"/>
                  </a:ext>
                </a:extLst>
              </p:cNvPr>
              <p:cNvSpPr/>
              <p:nvPr/>
            </p:nvSpPr>
            <p:spPr>
              <a:xfrm>
                <a:off x="3878263" y="4027488"/>
                <a:ext cx="930275"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08" name="矩形 67">
                <a:extLst>
                  <a:ext uri="{FF2B5EF4-FFF2-40B4-BE49-F238E27FC236}">
                    <a16:creationId xmlns:a16="http://schemas.microsoft.com/office/drawing/2014/main" id="{D946BFC0-E35A-4567-9DAE-9AB31BB2622E}"/>
                  </a:ext>
                </a:extLst>
              </p:cNvPr>
              <p:cNvSpPr/>
              <p:nvPr/>
            </p:nvSpPr>
            <p:spPr>
              <a:xfrm>
                <a:off x="3878263" y="6235700"/>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09" name="直線單箭頭接點 68">
                <a:extLst>
                  <a:ext uri="{FF2B5EF4-FFF2-40B4-BE49-F238E27FC236}">
                    <a16:creationId xmlns:a16="http://schemas.microsoft.com/office/drawing/2014/main" id="{423845B5-FF76-4458-8587-A3B3DD9FACCA}"/>
                  </a:ext>
                </a:extLst>
              </p:cNvPr>
              <p:cNvCxnSpPr>
                <a:cxnSpLocks/>
              </p:cNvCxnSpPr>
              <p:nvPr/>
            </p:nvCxnSpPr>
            <p:spPr>
              <a:xfrm>
                <a:off x="3471863" y="5384800"/>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69">
                <a:extLst>
                  <a:ext uri="{FF2B5EF4-FFF2-40B4-BE49-F238E27FC236}">
                    <a16:creationId xmlns:a16="http://schemas.microsoft.com/office/drawing/2014/main" id="{920EB038-CD0A-4A39-9996-FB234A13BA99}"/>
                  </a:ext>
                </a:extLst>
              </p:cNvPr>
              <p:cNvCxnSpPr>
                <a:cxnSpLocks/>
              </p:cNvCxnSpPr>
              <p:nvPr/>
            </p:nvCxnSpPr>
            <p:spPr>
              <a:xfrm>
                <a:off x="4843463" y="5402263"/>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70">
                <a:extLst>
                  <a:ext uri="{FF2B5EF4-FFF2-40B4-BE49-F238E27FC236}">
                    <a16:creationId xmlns:a16="http://schemas.microsoft.com/office/drawing/2014/main" id="{F4FA5995-1BAB-42EC-89BC-671988A99F1D}"/>
                  </a:ext>
                </a:extLst>
              </p:cNvPr>
              <p:cNvCxnSpPr>
                <a:cxnSpLocks/>
              </p:cNvCxnSpPr>
              <p:nvPr/>
            </p:nvCxnSpPr>
            <p:spPr>
              <a:xfrm rot="16200000">
                <a:off x="4165600" y="470535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71">
                <a:extLst>
                  <a:ext uri="{FF2B5EF4-FFF2-40B4-BE49-F238E27FC236}">
                    <a16:creationId xmlns:a16="http://schemas.microsoft.com/office/drawing/2014/main" id="{3F88CFFE-80FD-476B-B970-A8B1758F4C0A}"/>
                  </a:ext>
                </a:extLst>
              </p:cNvPr>
              <p:cNvCxnSpPr>
                <a:cxnSpLocks/>
              </p:cNvCxnSpPr>
              <p:nvPr/>
            </p:nvCxnSpPr>
            <p:spPr>
              <a:xfrm rot="16200000">
                <a:off x="4166394" y="6039644"/>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13" name="矩形 72">
                <a:extLst>
                  <a:ext uri="{FF2B5EF4-FFF2-40B4-BE49-F238E27FC236}">
                    <a16:creationId xmlns:a16="http://schemas.microsoft.com/office/drawing/2014/main" id="{90F098E7-2791-4BA7-9BE8-1DC9503079C8}"/>
                  </a:ext>
                </a:extLst>
              </p:cNvPr>
              <p:cNvSpPr/>
              <p:nvPr/>
            </p:nvSpPr>
            <p:spPr>
              <a:xfrm>
                <a:off x="6197600" y="4918075"/>
                <a:ext cx="931863" cy="931863"/>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114" name="矩形 73">
                <a:extLst>
                  <a:ext uri="{FF2B5EF4-FFF2-40B4-BE49-F238E27FC236}">
                    <a16:creationId xmlns:a16="http://schemas.microsoft.com/office/drawing/2014/main" id="{02DE19EB-A0A3-4F44-9A2D-7972E79BBF5A}"/>
                  </a:ext>
                </a:extLst>
              </p:cNvPr>
              <p:cNvSpPr/>
              <p:nvPr/>
            </p:nvSpPr>
            <p:spPr>
              <a:xfrm>
                <a:off x="7551738" y="4941888"/>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15" name="矩形 74">
                <a:extLst>
                  <a:ext uri="{FF2B5EF4-FFF2-40B4-BE49-F238E27FC236}">
                    <a16:creationId xmlns:a16="http://schemas.microsoft.com/office/drawing/2014/main" id="{C6DFCF24-EFB7-4622-AE8E-E71EEF22111A}"/>
                  </a:ext>
                </a:extLst>
              </p:cNvPr>
              <p:cNvSpPr/>
              <p:nvPr/>
            </p:nvSpPr>
            <p:spPr>
              <a:xfrm>
                <a:off x="6197600" y="4032250"/>
                <a:ext cx="931863"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16" name="矩形 75">
                <a:extLst>
                  <a:ext uri="{FF2B5EF4-FFF2-40B4-BE49-F238E27FC236}">
                    <a16:creationId xmlns:a16="http://schemas.microsoft.com/office/drawing/2014/main" id="{9443C4A0-FA8F-4E3C-BB92-480A12906784}"/>
                  </a:ext>
                </a:extLst>
              </p:cNvPr>
              <p:cNvSpPr/>
              <p:nvPr/>
            </p:nvSpPr>
            <p:spPr>
              <a:xfrm>
                <a:off x="6197600" y="6240463"/>
                <a:ext cx="931863" cy="465137"/>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17" name="直線單箭頭接點 76">
                <a:extLst>
                  <a:ext uri="{FF2B5EF4-FFF2-40B4-BE49-F238E27FC236}">
                    <a16:creationId xmlns:a16="http://schemas.microsoft.com/office/drawing/2014/main" id="{2BC37921-2B4E-4CB3-90D9-7A91D62665D6}"/>
                  </a:ext>
                </a:extLst>
              </p:cNvPr>
              <p:cNvCxnSpPr>
                <a:cxnSpLocks/>
              </p:cNvCxnSpPr>
              <p:nvPr/>
            </p:nvCxnSpPr>
            <p:spPr>
              <a:xfrm>
                <a:off x="5791200" y="538956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77">
                <a:extLst>
                  <a:ext uri="{FF2B5EF4-FFF2-40B4-BE49-F238E27FC236}">
                    <a16:creationId xmlns:a16="http://schemas.microsoft.com/office/drawing/2014/main" id="{208127C7-7B39-4B1A-9322-A00E6DE89B80}"/>
                  </a:ext>
                </a:extLst>
              </p:cNvPr>
              <p:cNvCxnSpPr>
                <a:cxnSpLocks/>
              </p:cNvCxnSpPr>
              <p:nvPr/>
            </p:nvCxnSpPr>
            <p:spPr>
              <a:xfrm>
                <a:off x="7162800" y="540702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78">
                <a:extLst>
                  <a:ext uri="{FF2B5EF4-FFF2-40B4-BE49-F238E27FC236}">
                    <a16:creationId xmlns:a16="http://schemas.microsoft.com/office/drawing/2014/main" id="{3FF462BD-C532-49D6-AF87-194136031574}"/>
                  </a:ext>
                </a:extLst>
              </p:cNvPr>
              <p:cNvCxnSpPr>
                <a:cxnSpLocks/>
              </p:cNvCxnSpPr>
              <p:nvPr/>
            </p:nvCxnSpPr>
            <p:spPr>
              <a:xfrm rot="16200000">
                <a:off x="6484937" y="47101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79">
                <a:extLst>
                  <a:ext uri="{FF2B5EF4-FFF2-40B4-BE49-F238E27FC236}">
                    <a16:creationId xmlns:a16="http://schemas.microsoft.com/office/drawing/2014/main" id="{8F25B765-FECB-406D-ABB0-46CD21D2DD90}"/>
                  </a:ext>
                </a:extLst>
              </p:cNvPr>
              <p:cNvCxnSpPr>
                <a:cxnSpLocks/>
              </p:cNvCxnSpPr>
              <p:nvPr/>
            </p:nvCxnSpPr>
            <p:spPr>
              <a:xfrm rot="16200000">
                <a:off x="6485731" y="60444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21" name="文字方塊 80">
                <a:extLst>
                  <a:ext uri="{FF2B5EF4-FFF2-40B4-BE49-F238E27FC236}">
                    <a16:creationId xmlns:a16="http://schemas.microsoft.com/office/drawing/2014/main" id="{CB76C2C9-16BD-4D83-8136-C9469AC7C56E}"/>
                  </a:ext>
                </a:extLst>
              </p:cNvPr>
              <p:cNvSpPr txBox="1">
                <a:spLocks noChangeArrowheads="1"/>
              </p:cNvSpPr>
              <p:nvPr/>
            </p:nvSpPr>
            <p:spPr bwMode="auto">
              <a:xfrm>
                <a:off x="8113714" y="5087938"/>
                <a:ext cx="931861" cy="5079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122" name="矩形 81">
                <a:extLst>
                  <a:ext uri="{FF2B5EF4-FFF2-40B4-BE49-F238E27FC236}">
                    <a16:creationId xmlns:a16="http://schemas.microsoft.com/office/drawing/2014/main" id="{E639515A-DE8C-4675-B22C-0DE02E85D21A}"/>
                  </a:ext>
                </a:extLst>
              </p:cNvPr>
              <p:cNvSpPr/>
              <p:nvPr/>
            </p:nvSpPr>
            <p:spPr>
              <a:xfrm>
                <a:off x="1574800" y="2643188"/>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123" name="矩形 82">
                <a:extLst>
                  <a:ext uri="{FF2B5EF4-FFF2-40B4-BE49-F238E27FC236}">
                    <a16:creationId xmlns:a16="http://schemas.microsoft.com/office/drawing/2014/main" id="{8EB7F0DD-E8B6-47FD-B560-5D5B0D2BA201}"/>
                  </a:ext>
                </a:extLst>
              </p:cNvPr>
              <p:cNvSpPr/>
              <p:nvPr/>
            </p:nvSpPr>
            <p:spPr>
              <a:xfrm>
                <a:off x="609600" y="2643188"/>
                <a:ext cx="508000" cy="930275"/>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24" name="矩形 83">
                <a:extLst>
                  <a:ext uri="{FF2B5EF4-FFF2-40B4-BE49-F238E27FC236}">
                    <a16:creationId xmlns:a16="http://schemas.microsoft.com/office/drawing/2014/main" id="{6BDB7391-107E-4857-8952-8DE883BB580D}"/>
                  </a:ext>
                </a:extLst>
              </p:cNvPr>
              <p:cNvSpPr/>
              <p:nvPr/>
            </p:nvSpPr>
            <p:spPr>
              <a:xfrm>
                <a:off x="2928938" y="2665413"/>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25" name="矩形 84">
                <a:extLst>
                  <a:ext uri="{FF2B5EF4-FFF2-40B4-BE49-F238E27FC236}">
                    <a16:creationId xmlns:a16="http://schemas.microsoft.com/office/drawing/2014/main" id="{93CEC806-323F-4025-8850-253E68A5FA5E}"/>
                  </a:ext>
                </a:extLst>
              </p:cNvPr>
              <p:cNvSpPr/>
              <p:nvPr/>
            </p:nvSpPr>
            <p:spPr>
              <a:xfrm>
                <a:off x="1574800" y="1757363"/>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26" name="直線單箭頭接點 86">
                <a:extLst>
                  <a:ext uri="{FF2B5EF4-FFF2-40B4-BE49-F238E27FC236}">
                    <a16:creationId xmlns:a16="http://schemas.microsoft.com/office/drawing/2014/main" id="{9B7A9A89-63D4-4440-BA71-5B614F8BEE18}"/>
                  </a:ext>
                </a:extLst>
              </p:cNvPr>
              <p:cNvCxnSpPr>
                <a:cxnSpLocks/>
              </p:cNvCxnSpPr>
              <p:nvPr/>
            </p:nvCxnSpPr>
            <p:spPr>
              <a:xfrm>
                <a:off x="1168400" y="311467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87">
                <a:extLst>
                  <a:ext uri="{FF2B5EF4-FFF2-40B4-BE49-F238E27FC236}">
                    <a16:creationId xmlns:a16="http://schemas.microsoft.com/office/drawing/2014/main" id="{AF133A0B-4911-47F6-9BD5-AAAA40D00A82}"/>
                  </a:ext>
                </a:extLst>
              </p:cNvPr>
              <p:cNvCxnSpPr>
                <a:cxnSpLocks/>
              </p:cNvCxnSpPr>
              <p:nvPr/>
            </p:nvCxnSpPr>
            <p:spPr>
              <a:xfrm>
                <a:off x="2540000" y="31305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88">
                <a:extLst>
                  <a:ext uri="{FF2B5EF4-FFF2-40B4-BE49-F238E27FC236}">
                    <a16:creationId xmlns:a16="http://schemas.microsoft.com/office/drawing/2014/main" id="{CD4D267F-A92A-4D2E-A087-88F48C1003A2}"/>
                  </a:ext>
                </a:extLst>
              </p:cNvPr>
              <p:cNvCxnSpPr>
                <a:cxnSpLocks/>
              </p:cNvCxnSpPr>
              <p:nvPr/>
            </p:nvCxnSpPr>
            <p:spPr>
              <a:xfrm rot="16200000">
                <a:off x="1862931" y="243443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89">
                <a:extLst>
                  <a:ext uri="{FF2B5EF4-FFF2-40B4-BE49-F238E27FC236}">
                    <a16:creationId xmlns:a16="http://schemas.microsoft.com/office/drawing/2014/main" id="{4DB07C64-83F0-4AA0-A74D-5C38EE93B8A4}"/>
                  </a:ext>
                </a:extLst>
              </p:cNvPr>
              <p:cNvCxnSpPr>
                <a:cxnSpLocks/>
              </p:cNvCxnSpPr>
              <p:nvPr/>
            </p:nvCxnSpPr>
            <p:spPr>
              <a:xfrm rot="16200000">
                <a:off x="1862137" y="3768726"/>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30" name="矩形 90">
                <a:extLst>
                  <a:ext uri="{FF2B5EF4-FFF2-40B4-BE49-F238E27FC236}">
                    <a16:creationId xmlns:a16="http://schemas.microsoft.com/office/drawing/2014/main" id="{9DE679F0-9FA9-4F8E-8B91-534E7D4731C0}"/>
                  </a:ext>
                </a:extLst>
              </p:cNvPr>
              <p:cNvSpPr/>
              <p:nvPr/>
            </p:nvSpPr>
            <p:spPr>
              <a:xfrm>
                <a:off x="3860800" y="2671763"/>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131" name="矩形 91">
                <a:extLst>
                  <a:ext uri="{FF2B5EF4-FFF2-40B4-BE49-F238E27FC236}">
                    <a16:creationId xmlns:a16="http://schemas.microsoft.com/office/drawing/2014/main" id="{A43E7D3E-97D5-409E-9705-D08FC8E2B062}"/>
                  </a:ext>
                </a:extLst>
              </p:cNvPr>
              <p:cNvSpPr/>
              <p:nvPr/>
            </p:nvSpPr>
            <p:spPr>
              <a:xfrm>
                <a:off x="5214938" y="2693988"/>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32" name="矩形 92">
                <a:extLst>
                  <a:ext uri="{FF2B5EF4-FFF2-40B4-BE49-F238E27FC236}">
                    <a16:creationId xmlns:a16="http://schemas.microsoft.com/office/drawing/2014/main" id="{237F6E32-C84C-4304-9269-2D1692C25BB1}"/>
                  </a:ext>
                </a:extLst>
              </p:cNvPr>
              <p:cNvSpPr/>
              <p:nvPr/>
            </p:nvSpPr>
            <p:spPr>
              <a:xfrm>
                <a:off x="3860800" y="1785938"/>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33" name="直線單箭頭接點 94">
                <a:extLst>
                  <a:ext uri="{FF2B5EF4-FFF2-40B4-BE49-F238E27FC236}">
                    <a16:creationId xmlns:a16="http://schemas.microsoft.com/office/drawing/2014/main" id="{2BDB32DE-CFBE-4CD4-B142-1BAD4C1EE088}"/>
                  </a:ext>
                </a:extLst>
              </p:cNvPr>
              <p:cNvCxnSpPr>
                <a:cxnSpLocks/>
              </p:cNvCxnSpPr>
              <p:nvPr/>
            </p:nvCxnSpPr>
            <p:spPr>
              <a:xfrm>
                <a:off x="3454400" y="31432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95">
                <a:extLst>
                  <a:ext uri="{FF2B5EF4-FFF2-40B4-BE49-F238E27FC236}">
                    <a16:creationId xmlns:a16="http://schemas.microsoft.com/office/drawing/2014/main" id="{BCA4210A-101B-42EF-B742-C63150AF85A3}"/>
                  </a:ext>
                </a:extLst>
              </p:cNvPr>
              <p:cNvCxnSpPr>
                <a:cxnSpLocks/>
              </p:cNvCxnSpPr>
              <p:nvPr/>
            </p:nvCxnSpPr>
            <p:spPr>
              <a:xfrm>
                <a:off x="4826000" y="316071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96">
                <a:extLst>
                  <a:ext uri="{FF2B5EF4-FFF2-40B4-BE49-F238E27FC236}">
                    <a16:creationId xmlns:a16="http://schemas.microsoft.com/office/drawing/2014/main" id="{A347B7DA-DCDA-43F9-9E5C-355177330239}"/>
                  </a:ext>
                </a:extLst>
              </p:cNvPr>
              <p:cNvCxnSpPr>
                <a:cxnSpLocks/>
              </p:cNvCxnSpPr>
              <p:nvPr/>
            </p:nvCxnSpPr>
            <p:spPr>
              <a:xfrm rot="16200000">
                <a:off x="4148931" y="24630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97">
                <a:extLst>
                  <a:ext uri="{FF2B5EF4-FFF2-40B4-BE49-F238E27FC236}">
                    <a16:creationId xmlns:a16="http://schemas.microsoft.com/office/drawing/2014/main" id="{CB7351D2-731C-40BE-9A7E-BB9C96C44674}"/>
                  </a:ext>
                </a:extLst>
              </p:cNvPr>
              <p:cNvCxnSpPr>
                <a:cxnSpLocks/>
              </p:cNvCxnSpPr>
              <p:nvPr/>
            </p:nvCxnSpPr>
            <p:spPr>
              <a:xfrm rot="16200000">
                <a:off x="4148137" y="379730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37" name="矩形 98">
                <a:extLst>
                  <a:ext uri="{FF2B5EF4-FFF2-40B4-BE49-F238E27FC236}">
                    <a16:creationId xmlns:a16="http://schemas.microsoft.com/office/drawing/2014/main" id="{871FD63A-FFFF-4137-8C4A-35E28C1A9504}"/>
                  </a:ext>
                </a:extLst>
              </p:cNvPr>
              <p:cNvSpPr/>
              <p:nvPr/>
            </p:nvSpPr>
            <p:spPr>
              <a:xfrm>
                <a:off x="6180138" y="2676525"/>
                <a:ext cx="931862" cy="931863"/>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138" name="矩形 99">
                <a:extLst>
                  <a:ext uri="{FF2B5EF4-FFF2-40B4-BE49-F238E27FC236}">
                    <a16:creationId xmlns:a16="http://schemas.microsoft.com/office/drawing/2014/main" id="{066CCBF3-A1B6-45E5-9903-5CD0631A3E3B}"/>
                  </a:ext>
                </a:extLst>
              </p:cNvPr>
              <p:cNvSpPr/>
              <p:nvPr/>
            </p:nvSpPr>
            <p:spPr>
              <a:xfrm>
                <a:off x="7535863" y="2698750"/>
                <a:ext cx="508000" cy="931863"/>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39" name="矩形 100">
                <a:extLst>
                  <a:ext uri="{FF2B5EF4-FFF2-40B4-BE49-F238E27FC236}">
                    <a16:creationId xmlns:a16="http://schemas.microsoft.com/office/drawing/2014/main" id="{56FF7B5D-641A-4713-AB29-645FE778F1A2}"/>
                  </a:ext>
                </a:extLst>
              </p:cNvPr>
              <p:cNvSpPr/>
              <p:nvPr/>
            </p:nvSpPr>
            <p:spPr>
              <a:xfrm>
                <a:off x="6180138" y="1790700"/>
                <a:ext cx="931862" cy="465138"/>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40" name="直線單箭頭接點 102">
                <a:extLst>
                  <a:ext uri="{FF2B5EF4-FFF2-40B4-BE49-F238E27FC236}">
                    <a16:creationId xmlns:a16="http://schemas.microsoft.com/office/drawing/2014/main" id="{F8F4B5F7-FB64-4F08-8E8E-DEA406713DE9}"/>
                  </a:ext>
                </a:extLst>
              </p:cNvPr>
              <p:cNvCxnSpPr>
                <a:cxnSpLocks/>
              </p:cNvCxnSpPr>
              <p:nvPr/>
            </p:nvCxnSpPr>
            <p:spPr>
              <a:xfrm>
                <a:off x="5773738" y="31480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03">
                <a:extLst>
                  <a:ext uri="{FF2B5EF4-FFF2-40B4-BE49-F238E27FC236}">
                    <a16:creationId xmlns:a16="http://schemas.microsoft.com/office/drawing/2014/main" id="{6CEF801A-1DEA-4BE7-AD60-789DCCFC6725}"/>
                  </a:ext>
                </a:extLst>
              </p:cNvPr>
              <p:cNvCxnSpPr>
                <a:cxnSpLocks/>
              </p:cNvCxnSpPr>
              <p:nvPr/>
            </p:nvCxnSpPr>
            <p:spPr>
              <a:xfrm>
                <a:off x="7145338" y="3165475"/>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04">
                <a:extLst>
                  <a:ext uri="{FF2B5EF4-FFF2-40B4-BE49-F238E27FC236}">
                    <a16:creationId xmlns:a16="http://schemas.microsoft.com/office/drawing/2014/main" id="{F94D5FFB-C6CB-49EA-914B-B38519D2D591}"/>
                  </a:ext>
                </a:extLst>
              </p:cNvPr>
              <p:cNvCxnSpPr>
                <a:cxnSpLocks/>
              </p:cNvCxnSpPr>
              <p:nvPr/>
            </p:nvCxnSpPr>
            <p:spPr>
              <a:xfrm rot="16200000">
                <a:off x="6468269" y="24677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05">
                <a:extLst>
                  <a:ext uri="{FF2B5EF4-FFF2-40B4-BE49-F238E27FC236}">
                    <a16:creationId xmlns:a16="http://schemas.microsoft.com/office/drawing/2014/main" id="{2E1D08F7-5D40-458B-A8A5-8E1078C20521}"/>
                  </a:ext>
                </a:extLst>
              </p:cNvPr>
              <p:cNvCxnSpPr>
                <a:cxnSpLocks/>
              </p:cNvCxnSpPr>
              <p:nvPr/>
            </p:nvCxnSpPr>
            <p:spPr>
              <a:xfrm rot="16200000">
                <a:off x="6468269" y="380285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44" name="文字方塊 106">
                <a:extLst>
                  <a:ext uri="{FF2B5EF4-FFF2-40B4-BE49-F238E27FC236}">
                    <a16:creationId xmlns:a16="http://schemas.microsoft.com/office/drawing/2014/main" id="{8F0EBB3C-E4DE-4F1C-95DB-613A5AD72A1A}"/>
                  </a:ext>
                </a:extLst>
              </p:cNvPr>
              <p:cNvSpPr txBox="1">
                <a:spLocks noChangeArrowheads="1"/>
              </p:cNvSpPr>
              <p:nvPr/>
            </p:nvSpPr>
            <p:spPr bwMode="auto">
              <a:xfrm>
                <a:off x="8093075" y="2787651"/>
                <a:ext cx="930274" cy="5079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145" name="文字方塊 107">
                <a:extLst>
                  <a:ext uri="{FF2B5EF4-FFF2-40B4-BE49-F238E27FC236}">
                    <a16:creationId xmlns:a16="http://schemas.microsoft.com/office/drawing/2014/main" id="{4A77C7C6-E004-4AC3-9823-33B14C9B4C9D}"/>
                  </a:ext>
                </a:extLst>
              </p:cNvPr>
              <p:cNvSpPr txBox="1">
                <a:spLocks noChangeArrowheads="1"/>
              </p:cNvSpPr>
              <p:nvPr/>
            </p:nvSpPr>
            <p:spPr bwMode="auto">
              <a:xfrm rot="5400000">
                <a:off x="4244976" y="1283939"/>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146" name="文字方塊 108">
                <a:extLst>
                  <a:ext uri="{FF2B5EF4-FFF2-40B4-BE49-F238E27FC236}">
                    <a16:creationId xmlns:a16="http://schemas.microsoft.com/office/drawing/2014/main" id="{CEE35A86-3A2F-48D6-81ED-8C4F5F0A9B9F}"/>
                  </a:ext>
                </a:extLst>
              </p:cNvPr>
              <p:cNvSpPr txBox="1">
                <a:spLocks noChangeArrowheads="1"/>
              </p:cNvSpPr>
              <p:nvPr/>
            </p:nvSpPr>
            <p:spPr bwMode="auto">
              <a:xfrm rot="5400000">
                <a:off x="6530975" y="1283940"/>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147" name="文字方塊 54">
                <a:extLst>
                  <a:ext uri="{FF2B5EF4-FFF2-40B4-BE49-F238E27FC236}">
                    <a16:creationId xmlns:a16="http://schemas.microsoft.com/office/drawing/2014/main" id="{4BAF2F1A-821C-4DC2-8DEA-3A75B81455B6}"/>
                  </a:ext>
                </a:extLst>
              </p:cNvPr>
              <p:cNvSpPr txBox="1">
                <a:spLocks noChangeArrowheads="1"/>
              </p:cNvSpPr>
              <p:nvPr/>
            </p:nvSpPr>
            <p:spPr bwMode="auto">
              <a:xfrm rot="5400000">
                <a:off x="1958976" y="1283940"/>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148" name="TextBox 61">
                <a:extLst>
                  <a:ext uri="{FF2B5EF4-FFF2-40B4-BE49-F238E27FC236}">
                    <a16:creationId xmlns:a16="http://schemas.microsoft.com/office/drawing/2014/main" id="{5AA910D3-F8B3-46F4-8859-4FC77F2E99D1}"/>
                  </a:ext>
                </a:extLst>
              </p:cNvPr>
              <p:cNvSpPr txBox="1">
                <a:spLocks noChangeArrowheads="1"/>
              </p:cNvSpPr>
              <p:nvPr/>
            </p:nvSpPr>
            <p:spPr bwMode="auto">
              <a:xfrm>
                <a:off x="8331199" y="4572001"/>
                <a:ext cx="305372" cy="50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200">
                  <a:latin typeface="Open Sans" panose="020B0604020202020204" charset="0"/>
                  <a:ea typeface="Open Sans" panose="020B0604020202020204" charset="0"/>
                  <a:cs typeface="Open Sans" panose="020B0604020202020204" charset="0"/>
                </a:endParaRPr>
              </a:p>
            </p:txBody>
          </p:sp>
        </p:grpSp>
        <p:sp>
          <p:nvSpPr>
            <p:cNvPr id="95" name="Rectangle 94">
              <a:extLst>
                <a:ext uri="{FF2B5EF4-FFF2-40B4-BE49-F238E27FC236}">
                  <a16:creationId xmlns:a16="http://schemas.microsoft.com/office/drawing/2014/main" id="{CE5D3DD4-ECA7-4DA6-96C4-F1076488E739}"/>
                </a:ext>
              </a:extLst>
            </p:cNvPr>
            <p:cNvSpPr/>
            <p:nvPr/>
          </p:nvSpPr>
          <p:spPr>
            <a:xfrm>
              <a:off x="3731342" y="5097519"/>
              <a:ext cx="5766618" cy="3427022"/>
            </a:xfrm>
            <a:prstGeom prst="rect">
              <a:avLst/>
            </a:prstGeom>
            <a:noFill/>
            <a:ln w="28575">
              <a:solidFill>
                <a:srgbClr val="009F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Connector: Elbow 8">
            <a:extLst>
              <a:ext uri="{FF2B5EF4-FFF2-40B4-BE49-F238E27FC236}">
                <a16:creationId xmlns:a16="http://schemas.microsoft.com/office/drawing/2014/main" id="{FBF5EC4A-2A45-47F3-A9F7-331542840165}"/>
              </a:ext>
            </a:extLst>
          </p:cNvPr>
          <p:cNvCxnSpPr>
            <a:cxnSpLocks/>
            <a:endCxn id="95" idx="1"/>
          </p:cNvCxnSpPr>
          <p:nvPr/>
        </p:nvCxnSpPr>
        <p:spPr>
          <a:xfrm rot="16200000" flipH="1">
            <a:off x="7288194" y="4920987"/>
            <a:ext cx="2287355" cy="1305708"/>
          </a:xfrm>
          <a:prstGeom prst="bentConnector2">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C8416560-D128-40E1-A4A9-F7FE8D9EF701}"/>
              </a:ext>
            </a:extLst>
          </p:cNvPr>
          <p:cNvCxnSpPr>
            <a:stCxn id="2" idx="3"/>
          </p:cNvCxnSpPr>
          <p:nvPr/>
        </p:nvCxnSpPr>
        <p:spPr>
          <a:xfrm flipV="1">
            <a:off x="7171277" y="4430163"/>
            <a:ext cx="607740" cy="1"/>
          </a:xfrm>
          <a:prstGeom prst="line">
            <a:avLst/>
          </a:prstGeom>
          <a:ln w="28575">
            <a:solidFill>
              <a:srgbClr val="FF89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809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Long Short-Term Memory (LSTM)</a:t>
            </a:r>
            <a:endParaRPr dirty="0"/>
          </a:p>
        </p:txBody>
      </p:sp>
    </p:spTree>
    <p:extLst>
      <p:ext uri="{BB962C8B-B14F-4D97-AF65-F5344CB8AC3E}">
        <p14:creationId xmlns:p14="http://schemas.microsoft.com/office/powerpoint/2010/main" val="3268236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5F7FC"/>
            </a:gs>
            <a:gs pos="31004">
              <a:srgbClr val="D7E1F2"/>
            </a:gs>
            <a:gs pos="74000">
              <a:srgbClr val="A9BEE4"/>
            </a:gs>
            <a:gs pos="83000">
              <a:srgbClr val="A9BEE4"/>
            </a:gs>
            <a:gs pos="100000">
              <a:srgbClr val="C5D3ED"/>
            </a:gs>
          </a:gsLst>
          <a:lin ang="5400000" scaled="0"/>
        </a:gradFill>
        <a:effectLst/>
      </p:bgPr>
    </p:bg>
    <p:spTree>
      <p:nvGrpSpPr>
        <p:cNvPr id="1" name="Shape 459"/>
        <p:cNvGrpSpPr/>
        <p:nvPr/>
      </p:nvGrpSpPr>
      <p:grpSpPr>
        <a:xfrm>
          <a:off x="0" y="0"/>
          <a:ext cx="0" cy="0"/>
          <a:chOff x="0" y="0"/>
          <a:chExt cx="0" cy="0"/>
        </a:xfrm>
      </p:grpSpPr>
      <p:sp>
        <p:nvSpPr>
          <p:cNvPr id="460" name="Google Shape;460;p3"/>
          <p:cNvSpPr txBox="1">
            <a:spLocks noGrp="1"/>
          </p:cNvSpPr>
          <p:nvPr>
            <p:ph type="body" idx="1"/>
          </p:nvPr>
        </p:nvSpPr>
        <p:spPr>
          <a:xfrm>
            <a:off x="1470660" y="2536883"/>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Implement RNNs for sequential data</a:t>
            </a:r>
            <a:endParaRPr dirty="0"/>
          </a:p>
        </p:txBody>
      </p:sp>
      <p:sp>
        <p:nvSpPr>
          <p:cNvPr id="461" name="Google Shape;461;p3"/>
          <p:cNvSpPr txBox="1">
            <a:spLocks noGrp="1"/>
          </p:cNvSpPr>
          <p:nvPr>
            <p:ph type="body" idx="2"/>
          </p:nvPr>
        </p:nvSpPr>
        <p:spPr>
          <a:xfrm>
            <a:off x="1470660" y="3311221"/>
            <a:ext cx="8398554"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Use LSTMs for memory operation within RNNs</a:t>
            </a:r>
            <a:endParaRPr dirty="0"/>
          </a:p>
        </p:txBody>
      </p:sp>
      <p:sp>
        <p:nvSpPr>
          <p:cNvPr id="462" name="Google Shape;462;p3"/>
          <p:cNvSpPr txBox="1"/>
          <p:nvPr/>
        </p:nvSpPr>
        <p:spPr>
          <a:xfrm>
            <a:off x="1470660"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200" b="0" i="0" u="none" strike="noStrike" cap="none" dirty="0">
                <a:solidFill>
                  <a:srgbClr val="595959"/>
                </a:solidFill>
                <a:latin typeface="Open Sans"/>
                <a:ea typeface="Open Sans"/>
                <a:cs typeface="Open Sans"/>
                <a:sym typeface="Open Sans"/>
              </a:rPr>
              <a:t>By the end of this lesson, you will be able to:</a:t>
            </a:r>
            <a:endParaRPr sz="2200" b="0" i="0" u="none" strike="noStrike" cap="none" dirty="0">
              <a:solidFill>
                <a:srgbClr val="000000"/>
              </a:solidFill>
              <a:latin typeface="Arial"/>
              <a:ea typeface="Arial"/>
              <a:cs typeface="Arial"/>
              <a:sym typeface="Arial"/>
            </a:endParaRPr>
          </a:p>
        </p:txBody>
      </p:sp>
      <p:pic>
        <p:nvPicPr>
          <p:cNvPr id="463" name="Google Shape;463;p3"/>
          <p:cNvPicPr preferRelativeResize="0"/>
          <p:nvPr/>
        </p:nvPicPr>
        <p:blipFill rotWithShape="1">
          <a:blip r:embed="rId3">
            <a:alphaModFix/>
          </a:blip>
          <a:srcRect/>
          <a:stretch/>
        </p:blipFill>
        <p:spPr>
          <a:xfrm>
            <a:off x="706244" y="2450161"/>
            <a:ext cx="489335" cy="489335"/>
          </a:xfrm>
          <a:prstGeom prst="rect">
            <a:avLst/>
          </a:prstGeom>
          <a:noFill/>
          <a:ln>
            <a:noFill/>
          </a:ln>
        </p:spPr>
      </p:pic>
      <p:pic>
        <p:nvPicPr>
          <p:cNvPr id="464" name="Google Shape;464;p3"/>
          <p:cNvPicPr preferRelativeResize="0"/>
          <p:nvPr/>
        </p:nvPicPr>
        <p:blipFill rotWithShape="1">
          <a:blip r:embed="rId3">
            <a:alphaModFix/>
          </a:blip>
          <a:srcRect/>
          <a:stretch/>
        </p:blipFill>
        <p:spPr>
          <a:xfrm>
            <a:off x="706241" y="3241120"/>
            <a:ext cx="489335" cy="489335"/>
          </a:xfrm>
          <a:prstGeom prst="rect">
            <a:avLst/>
          </a:prstGeom>
          <a:noFill/>
          <a:ln>
            <a:noFill/>
          </a:ln>
        </p:spPr>
      </p:pic>
      <p:sp>
        <p:nvSpPr>
          <p:cNvPr id="465" name="Google Shape;465;p3"/>
          <p:cNvSpPr txBox="1"/>
          <p:nvPr/>
        </p:nvSpPr>
        <p:spPr>
          <a:xfrm>
            <a:off x="1470660" y="4155660"/>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US" sz="2200" dirty="0">
                <a:solidFill>
                  <a:srgbClr val="3F3F3F"/>
                </a:solidFill>
                <a:latin typeface="Open Sans"/>
                <a:ea typeface="Open Sans"/>
                <a:cs typeface="Open Sans"/>
                <a:sym typeface="Open Sans"/>
              </a:rPr>
              <a:t>Perform gated operations in LSTMs using GRUs</a:t>
            </a:r>
          </a:p>
        </p:txBody>
      </p:sp>
      <p:pic>
        <p:nvPicPr>
          <p:cNvPr id="466" name="Google Shape;466;p3"/>
          <p:cNvPicPr preferRelativeResize="0"/>
          <p:nvPr/>
        </p:nvPicPr>
        <p:blipFill rotWithShape="1">
          <a:blip r:embed="rId3">
            <a:alphaModFix/>
          </a:blip>
          <a:srcRect/>
          <a:stretch/>
        </p:blipFill>
        <p:spPr>
          <a:xfrm>
            <a:off x="706241" y="4085559"/>
            <a:ext cx="489335" cy="4893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The Problem of Vanishing Gradient with RNNs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3059453" y="782316"/>
            <a:ext cx="10310386"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1046587"/>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lvl="0" algn="ctr">
              <a:lnSpc>
                <a:spcPct val="150000"/>
              </a:lnSpc>
              <a:buSzPts val="2000"/>
            </a:pP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problem arises while updating weights in RNN. </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These weights connect the hidden layers to themselves in the unrolled temporal loop.</a:t>
            </a:r>
            <a:endParaRPr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Arial"/>
            </a:endParaRPr>
          </a:p>
        </p:txBody>
      </p:sp>
      <p:grpSp>
        <p:nvGrpSpPr>
          <p:cNvPr id="8" name="Google Shape;1259;p41">
            <a:extLst>
              <a:ext uri="{FF2B5EF4-FFF2-40B4-BE49-F238E27FC236}">
                <a16:creationId xmlns:a16="http://schemas.microsoft.com/office/drawing/2014/main" id="{010377DC-21F3-43FF-BCC1-FE6A7DA88199}"/>
              </a:ext>
            </a:extLst>
          </p:cNvPr>
          <p:cNvGrpSpPr/>
          <p:nvPr/>
        </p:nvGrpSpPr>
        <p:grpSpPr>
          <a:xfrm>
            <a:off x="2079600" y="7278695"/>
            <a:ext cx="12421857" cy="704849"/>
            <a:chOff x="2189494" y="8088281"/>
            <a:chExt cx="12421857" cy="704849"/>
          </a:xfrm>
        </p:grpSpPr>
        <p:pic>
          <p:nvPicPr>
            <p:cNvPr id="9" name="Google Shape;1260;p41" descr="Right pointing backhand index">
              <a:extLst>
                <a:ext uri="{FF2B5EF4-FFF2-40B4-BE49-F238E27FC236}">
                  <a16:creationId xmlns:a16="http://schemas.microsoft.com/office/drawing/2014/main" id="{2007199B-8226-4DED-B0A6-077DED9E14DE}"/>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10" name="Google Shape;1261;p41">
              <a:extLst>
                <a:ext uri="{FF2B5EF4-FFF2-40B4-BE49-F238E27FC236}">
                  <a16:creationId xmlns:a16="http://schemas.microsoft.com/office/drawing/2014/main" id="{86F51906-147F-435A-A755-5DC3B76B5586}"/>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When any figure  is multiplied by a small number, its value decreases very quickly.</a:t>
              </a:r>
            </a:p>
          </p:txBody>
        </p:sp>
      </p:grpSp>
      <p:sp>
        <p:nvSpPr>
          <p:cNvPr id="11" name="Oval 10">
            <a:extLst>
              <a:ext uri="{FF2B5EF4-FFF2-40B4-BE49-F238E27FC236}">
                <a16:creationId xmlns:a16="http://schemas.microsoft.com/office/drawing/2014/main" id="{A6986D3A-56FA-4722-B611-CD758CE20B21}"/>
              </a:ext>
            </a:extLst>
          </p:cNvPr>
          <p:cNvSpPr/>
          <p:nvPr/>
        </p:nvSpPr>
        <p:spPr>
          <a:xfrm>
            <a:off x="5384800" y="3340100"/>
            <a:ext cx="507999" cy="507999"/>
          </a:xfrm>
          <a:prstGeom prst="ellipse">
            <a:avLst/>
          </a:prstGeom>
          <a:solidFill>
            <a:schemeClr val="bg1"/>
          </a:solidFill>
          <a:ln w="38100">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9331585-E356-4FF7-B608-370785529E64}"/>
              </a:ext>
            </a:extLst>
          </p:cNvPr>
          <p:cNvSpPr/>
          <p:nvPr/>
        </p:nvSpPr>
        <p:spPr>
          <a:xfrm>
            <a:off x="6515100" y="3340099"/>
            <a:ext cx="507999" cy="507999"/>
          </a:xfrm>
          <a:prstGeom prst="ellipse">
            <a:avLst/>
          </a:prstGeom>
          <a:solidFill>
            <a:schemeClr val="bg1"/>
          </a:solidFill>
          <a:ln w="38100">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0C77D0-3FA3-4000-B415-B69AA23B04C7}"/>
              </a:ext>
            </a:extLst>
          </p:cNvPr>
          <p:cNvSpPr/>
          <p:nvPr/>
        </p:nvSpPr>
        <p:spPr>
          <a:xfrm>
            <a:off x="7620000" y="3340099"/>
            <a:ext cx="507999" cy="507999"/>
          </a:xfrm>
          <a:prstGeom prst="ellipse">
            <a:avLst/>
          </a:prstGeom>
          <a:solidFill>
            <a:schemeClr val="bg1"/>
          </a:solidFill>
          <a:ln w="38100">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FB15A8A-3F69-454B-B885-DA16B15D3872}"/>
              </a:ext>
            </a:extLst>
          </p:cNvPr>
          <p:cNvSpPr/>
          <p:nvPr/>
        </p:nvSpPr>
        <p:spPr>
          <a:xfrm>
            <a:off x="8750300" y="3340098"/>
            <a:ext cx="507999" cy="507999"/>
          </a:xfrm>
          <a:prstGeom prst="ellipse">
            <a:avLst/>
          </a:prstGeom>
          <a:solidFill>
            <a:schemeClr val="bg1"/>
          </a:solidFill>
          <a:ln w="38100">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9B206AE-28DB-4D5F-BF59-AFC491CCA9DA}"/>
              </a:ext>
            </a:extLst>
          </p:cNvPr>
          <p:cNvSpPr/>
          <p:nvPr/>
        </p:nvSpPr>
        <p:spPr>
          <a:xfrm>
            <a:off x="9880607" y="3340097"/>
            <a:ext cx="507999" cy="507999"/>
          </a:xfrm>
          <a:prstGeom prst="ellipse">
            <a:avLst/>
          </a:prstGeom>
          <a:solidFill>
            <a:schemeClr val="bg1"/>
          </a:solidFill>
          <a:ln w="38100">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053962-9C11-46AA-AEB1-B1E32A5B3B94}"/>
              </a:ext>
            </a:extLst>
          </p:cNvPr>
          <p:cNvSpPr/>
          <p:nvPr/>
        </p:nvSpPr>
        <p:spPr>
          <a:xfrm>
            <a:off x="5410200" y="4571999"/>
            <a:ext cx="507999" cy="507999"/>
          </a:xfrm>
          <a:prstGeom prst="ellipse">
            <a:avLst/>
          </a:prstGeom>
          <a:solidFill>
            <a:schemeClr val="bg1"/>
          </a:solidFill>
          <a:ln w="38100">
            <a:solidFill>
              <a:srgbClr val="009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DD0022-75B4-4CFE-9985-5180F4C195A3}"/>
              </a:ext>
            </a:extLst>
          </p:cNvPr>
          <p:cNvSpPr/>
          <p:nvPr/>
        </p:nvSpPr>
        <p:spPr>
          <a:xfrm>
            <a:off x="6540500" y="4571998"/>
            <a:ext cx="507999" cy="507999"/>
          </a:xfrm>
          <a:prstGeom prst="ellipse">
            <a:avLst/>
          </a:prstGeom>
          <a:solidFill>
            <a:schemeClr val="bg1"/>
          </a:solidFill>
          <a:ln w="38100">
            <a:solidFill>
              <a:srgbClr val="009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776CC97-4C7C-4A01-8073-AE9069032927}"/>
              </a:ext>
            </a:extLst>
          </p:cNvPr>
          <p:cNvSpPr/>
          <p:nvPr/>
        </p:nvSpPr>
        <p:spPr>
          <a:xfrm>
            <a:off x="7645400" y="4571998"/>
            <a:ext cx="507999" cy="507999"/>
          </a:xfrm>
          <a:prstGeom prst="ellipse">
            <a:avLst/>
          </a:prstGeom>
          <a:solidFill>
            <a:schemeClr val="bg1"/>
          </a:solidFill>
          <a:ln w="38100">
            <a:solidFill>
              <a:srgbClr val="009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2F5912F-DF37-42F1-8F69-C081AD601508}"/>
              </a:ext>
            </a:extLst>
          </p:cNvPr>
          <p:cNvSpPr/>
          <p:nvPr/>
        </p:nvSpPr>
        <p:spPr>
          <a:xfrm>
            <a:off x="8775700" y="4571997"/>
            <a:ext cx="507999" cy="507999"/>
          </a:xfrm>
          <a:prstGeom prst="ellipse">
            <a:avLst/>
          </a:prstGeom>
          <a:solidFill>
            <a:schemeClr val="bg1"/>
          </a:solidFill>
          <a:ln w="38100">
            <a:solidFill>
              <a:srgbClr val="009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6FCD57-82A8-453C-A572-C0C65A643664}"/>
              </a:ext>
            </a:extLst>
          </p:cNvPr>
          <p:cNvSpPr/>
          <p:nvPr/>
        </p:nvSpPr>
        <p:spPr>
          <a:xfrm>
            <a:off x="9906007" y="4571996"/>
            <a:ext cx="507999" cy="507999"/>
          </a:xfrm>
          <a:prstGeom prst="ellipse">
            <a:avLst/>
          </a:prstGeom>
          <a:solidFill>
            <a:schemeClr val="bg1"/>
          </a:solidFill>
          <a:ln w="38100">
            <a:solidFill>
              <a:srgbClr val="009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DB3C79F-F1EA-4869-86C6-3168CED07148}"/>
              </a:ext>
            </a:extLst>
          </p:cNvPr>
          <p:cNvSpPr/>
          <p:nvPr/>
        </p:nvSpPr>
        <p:spPr>
          <a:xfrm>
            <a:off x="5384800" y="5803896"/>
            <a:ext cx="507999" cy="507999"/>
          </a:xfrm>
          <a:prstGeom prst="ellipse">
            <a:avLst/>
          </a:prstGeom>
          <a:solidFill>
            <a:schemeClr val="bg1"/>
          </a:solidFill>
          <a:ln w="38100">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6B985B2-6746-4D58-8FE3-B59F74720885}"/>
              </a:ext>
            </a:extLst>
          </p:cNvPr>
          <p:cNvSpPr/>
          <p:nvPr/>
        </p:nvSpPr>
        <p:spPr>
          <a:xfrm>
            <a:off x="6515100" y="5803895"/>
            <a:ext cx="507999" cy="507999"/>
          </a:xfrm>
          <a:prstGeom prst="ellipse">
            <a:avLst/>
          </a:prstGeom>
          <a:solidFill>
            <a:schemeClr val="bg1"/>
          </a:solidFill>
          <a:ln w="38100">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0B58310-B138-4C15-81AC-7CFCF602C3C6}"/>
              </a:ext>
            </a:extLst>
          </p:cNvPr>
          <p:cNvSpPr/>
          <p:nvPr/>
        </p:nvSpPr>
        <p:spPr>
          <a:xfrm>
            <a:off x="7620000" y="5803895"/>
            <a:ext cx="507999" cy="507999"/>
          </a:xfrm>
          <a:prstGeom prst="ellipse">
            <a:avLst/>
          </a:prstGeom>
          <a:solidFill>
            <a:schemeClr val="bg1"/>
          </a:solidFill>
          <a:ln w="38100">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B8D5B1C-5A09-42E1-8C5C-A35628DD2CC9}"/>
              </a:ext>
            </a:extLst>
          </p:cNvPr>
          <p:cNvSpPr/>
          <p:nvPr/>
        </p:nvSpPr>
        <p:spPr>
          <a:xfrm>
            <a:off x="8750300" y="5803894"/>
            <a:ext cx="507999" cy="507999"/>
          </a:xfrm>
          <a:prstGeom prst="ellipse">
            <a:avLst/>
          </a:prstGeom>
          <a:solidFill>
            <a:schemeClr val="bg1"/>
          </a:solidFill>
          <a:ln w="38100">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576DCCC-A0E6-449D-B509-F7B9169C2EE8}"/>
              </a:ext>
            </a:extLst>
          </p:cNvPr>
          <p:cNvSpPr/>
          <p:nvPr/>
        </p:nvSpPr>
        <p:spPr>
          <a:xfrm>
            <a:off x="9880607" y="5803893"/>
            <a:ext cx="507999" cy="507999"/>
          </a:xfrm>
          <a:prstGeom prst="ellipse">
            <a:avLst/>
          </a:prstGeom>
          <a:solidFill>
            <a:schemeClr val="bg1"/>
          </a:solidFill>
          <a:ln w="38100">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38367693-5BA9-4A31-82B2-53466D4A99F5}"/>
              </a:ext>
            </a:extLst>
          </p:cNvPr>
          <p:cNvCxnSpPr>
            <a:cxnSpLocks/>
            <a:stCxn id="20" idx="0"/>
          </p:cNvCxnSpPr>
          <p:nvPr/>
        </p:nvCxnSpPr>
        <p:spPr>
          <a:xfrm flipV="1">
            <a:off x="10160007" y="3889253"/>
            <a:ext cx="0" cy="682743"/>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F5B4BCC-D4BA-4A3A-ACFF-86A478661269}"/>
              </a:ext>
            </a:extLst>
          </p:cNvPr>
          <p:cNvCxnSpPr>
            <a:cxnSpLocks/>
          </p:cNvCxnSpPr>
          <p:nvPr/>
        </p:nvCxnSpPr>
        <p:spPr>
          <a:xfrm flipV="1">
            <a:off x="9017003" y="3905732"/>
            <a:ext cx="12696" cy="669177"/>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B0E0E28-17A7-4A1F-8A47-551291DEB470}"/>
              </a:ext>
            </a:extLst>
          </p:cNvPr>
          <p:cNvCxnSpPr>
            <a:cxnSpLocks/>
          </p:cNvCxnSpPr>
          <p:nvPr/>
        </p:nvCxnSpPr>
        <p:spPr>
          <a:xfrm flipV="1">
            <a:off x="7899399" y="3889253"/>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8B82A6-44E7-453E-A6F0-0240A4CB2753}"/>
              </a:ext>
            </a:extLst>
          </p:cNvPr>
          <p:cNvCxnSpPr>
            <a:cxnSpLocks/>
          </p:cNvCxnSpPr>
          <p:nvPr/>
        </p:nvCxnSpPr>
        <p:spPr>
          <a:xfrm flipV="1">
            <a:off x="6769099" y="3889253"/>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93EC5AA-0E56-4474-9661-DB081467A8B4}"/>
              </a:ext>
            </a:extLst>
          </p:cNvPr>
          <p:cNvCxnSpPr>
            <a:cxnSpLocks/>
          </p:cNvCxnSpPr>
          <p:nvPr/>
        </p:nvCxnSpPr>
        <p:spPr>
          <a:xfrm flipV="1">
            <a:off x="5638799" y="3896035"/>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558F1BB-05E3-4096-B5AC-7692B0E13F7B}"/>
              </a:ext>
            </a:extLst>
          </p:cNvPr>
          <p:cNvCxnSpPr>
            <a:cxnSpLocks/>
          </p:cNvCxnSpPr>
          <p:nvPr/>
        </p:nvCxnSpPr>
        <p:spPr>
          <a:xfrm flipV="1">
            <a:off x="10153663" y="5117749"/>
            <a:ext cx="0" cy="682743"/>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92492B8-D8F6-4DC8-B839-8E47109CEDB7}"/>
              </a:ext>
            </a:extLst>
          </p:cNvPr>
          <p:cNvCxnSpPr>
            <a:cxnSpLocks/>
          </p:cNvCxnSpPr>
          <p:nvPr/>
        </p:nvCxnSpPr>
        <p:spPr>
          <a:xfrm flipV="1">
            <a:off x="9010659" y="5134228"/>
            <a:ext cx="12696" cy="669177"/>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E9A32C-1FFD-459E-9E52-B7CA1DCB8C86}"/>
              </a:ext>
            </a:extLst>
          </p:cNvPr>
          <p:cNvCxnSpPr>
            <a:cxnSpLocks/>
          </p:cNvCxnSpPr>
          <p:nvPr/>
        </p:nvCxnSpPr>
        <p:spPr>
          <a:xfrm flipV="1">
            <a:off x="7893055" y="5117749"/>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AD1A0F0-3CF3-421F-9E5D-99312B43195B}"/>
              </a:ext>
            </a:extLst>
          </p:cNvPr>
          <p:cNvCxnSpPr>
            <a:cxnSpLocks/>
          </p:cNvCxnSpPr>
          <p:nvPr/>
        </p:nvCxnSpPr>
        <p:spPr>
          <a:xfrm flipV="1">
            <a:off x="6762755" y="5117749"/>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53D5BB0-B3A6-4FF3-89D6-31B2C32FDB60}"/>
              </a:ext>
            </a:extLst>
          </p:cNvPr>
          <p:cNvCxnSpPr>
            <a:cxnSpLocks/>
          </p:cNvCxnSpPr>
          <p:nvPr/>
        </p:nvCxnSpPr>
        <p:spPr>
          <a:xfrm flipV="1">
            <a:off x="5632455" y="5124531"/>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7B950D4-DAF3-4CA2-AAC9-5802CA9DAADE}"/>
              </a:ext>
            </a:extLst>
          </p:cNvPr>
          <p:cNvCxnSpPr>
            <a:cxnSpLocks/>
          </p:cNvCxnSpPr>
          <p:nvPr/>
        </p:nvCxnSpPr>
        <p:spPr>
          <a:xfrm flipV="1">
            <a:off x="5481637" y="3972236"/>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3737751-B39D-4DDC-946A-6616EE5809FF}"/>
              </a:ext>
            </a:extLst>
          </p:cNvPr>
          <p:cNvCxnSpPr>
            <a:cxnSpLocks/>
          </p:cNvCxnSpPr>
          <p:nvPr/>
        </p:nvCxnSpPr>
        <p:spPr>
          <a:xfrm flipV="1">
            <a:off x="6634162" y="3972236"/>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560615C-4962-4632-A4D3-A722C6AE8D0B}"/>
              </a:ext>
            </a:extLst>
          </p:cNvPr>
          <p:cNvCxnSpPr>
            <a:cxnSpLocks/>
          </p:cNvCxnSpPr>
          <p:nvPr/>
        </p:nvCxnSpPr>
        <p:spPr>
          <a:xfrm flipV="1">
            <a:off x="7743824" y="3972236"/>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80D1E89-0620-404A-A6F0-5F02B1931E6B}"/>
              </a:ext>
            </a:extLst>
          </p:cNvPr>
          <p:cNvCxnSpPr>
            <a:cxnSpLocks/>
          </p:cNvCxnSpPr>
          <p:nvPr/>
        </p:nvCxnSpPr>
        <p:spPr>
          <a:xfrm flipV="1">
            <a:off x="8896349" y="3972236"/>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DB694-6F64-446A-B637-93089D7393D9}"/>
              </a:ext>
            </a:extLst>
          </p:cNvPr>
          <p:cNvCxnSpPr>
            <a:cxnSpLocks/>
          </p:cNvCxnSpPr>
          <p:nvPr/>
        </p:nvCxnSpPr>
        <p:spPr>
          <a:xfrm flipV="1">
            <a:off x="10015536" y="3972236"/>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E95530-E1C7-4C36-85E8-64D292699056}"/>
              </a:ext>
            </a:extLst>
          </p:cNvPr>
          <p:cNvCxnSpPr>
            <a:cxnSpLocks/>
          </p:cNvCxnSpPr>
          <p:nvPr/>
        </p:nvCxnSpPr>
        <p:spPr>
          <a:xfrm flipV="1">
            <a:off x="5481637" y="5205723"/>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9988EF-C46D-4E6D-A6AA-608C9C7BD94A}"/>
              </a:ext>
            </a:extLst>
          </p:cNvPr>
          <p:cNvCxnSpPr>
            <a:cxnSpLocks/>
          </p:cNvCxnSpPr>
          <p:nvPr/>
        </p:nvCxnSpPr>
        <p:spPr>
          <a:xfrm flipV="1">
            <a:off x="6634162" y="5205723"/>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D31AD11-9A51-497C-8A8F-B7A5FA5DF3E0}"/>
              </a:ext>
            </a:extLst>
          </p:cNvPr>
          <p:cNvCxnSpPr>
            <a:cxnSpLocks/>
          </p:cNvCxnSpPr>
          <p:nvPr/>
        </p:nvCxnSpPr>
        <p:spPr>
          <a:xfrm flipV="1">
            <a:off x="7743824" y="5205723"/>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E1C9A93-1AC6-4656-8321-A2D566BE0B48}"/>
              </a:ext>
            </a:extLst>
          </p:cNvPr>
          <p:cNvCxnSpPr>
            <a:cxnSpLocks/>
          </p:cNvCxnSpPr>
          <p:nvPr/>
        </p:nvCxnSpPr>
        <p:spPr>
          <a:xfrm flipV="1">
            <a:off x="8896349" y="5205723"/>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0C6A0BC-4A6D-47F0-A940-E4E9806B9D49}"/>
              </a:ext>
            </a:extLst>
          </p:cNvPr>
          <p:cNvCxnSpPr>
            <a:cxnSpLocks/>
          </p:cNvCxnSpPr>
          <p:nvPr/>
        </p:nvCxnSpPr>
        <p:spPr>
          <a:xfrm flipV="1">
            <a:off x="10015536" y="5205723"/>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2E7F595-A71A-44CE-850D-7791A5B6058E}"/>
              </a:ext>
            </a:extLst>
          </p:cNvPr>
          <p:cNvCxnSpPr>
            <a:cxnSpLocks/>
          </p:cNvCxnSpPr>
          <p:nvPr/>
        </p:nvCxnSpPr>
        <p:spPr>
          <a:xfrm>
            <a:off x="5953124" y="4648200"/>
            <a:ext cx="438151" cy="0"/>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87D7F16-0B29-4383-B04D-F7417BB1BB2B}"/>
              </a:ext>
            </a:extLst>
          </p:cNvPr>
          <p:cNvCxnSpPr>
            <a:cxnSpLocks/>
          </p:cNvCxnSpPr>
          <p:nvPr/>
        </p:nvCxnSpPr>
        <p:spPr>
          <a:xfrm>
            <a:off x="7129461" y="4648200"/>
            <a:ext cx="438151" cy="0"/>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E345B94-176F-4D29-8557-D40F45499AFF}"/>
              </a:ext>
            </a:extLst>
          </p:cNvPr>
          <p:cNvCxnSpPr>
            <a:cxnSpLocks/>
          </p:cNvCxnSpPr>
          <p:nvPr/>
        </p:nvCxnSpPr>
        <p:spPr>
          <a:xfrm>
            <a:off x="8262937" y="4662487"/>
            <a:ext cx="438151" cy="0"/>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2DE85BB-70C0-4CBC-8F30-145908F18A61}"/>
              </a:ext>
            </a:extLst>
          </p:cNvPr>
          <p:cNvCxnSpPr>
            <a:cxnSpLocks/>
          </p:cNvCxnSpPr>
          <p:nvPr/>
        </p:nvCxnSpPr>
        <p:spPr>
          <a:xfrm>
            <a:off x="9439274" y="4662487"/>
            <a:ext cx="438151" cy="0"/>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29B5360-1880-4B9C-9710-363C3441A38F}"/>
              </a:ext>
            </a:extLst>
          </p:cNvPr>
          <p:cNvSpPr txBox="1"/>
          <p:nvPr/>
        </p:nvSpPr>
        <p:spPr>
          <a:xfrm>
            <a:off x="5664260" y="4059075"/>
            <a:ext cx="617477"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out</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3FADD08-2E9A-46C3-A361-3542EEE88941}"/>
              </a:ext>
            </a:extLst>
          </p:cNvPr>
          <p:cNvSpPr txBox="1"/>
          <p:nvPr/>
        </p:nvSpPr>
        <p:spPr>
          <a:xfrm>
            <a:off x="6820722" y="4070243"/>
            <a:ext cx="617477"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out</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6B7B49BD-B1CF-490E-AE6C-3495A851E363}"/>
              </a:ext>
            </a:extLst>
          </p:cNvPr>
          <p:cNvSpPr txBox="1"/>
          <p:nvPr/>
        </p:nvSpPr>
        <p:spPr>
          <a:xfrm>
            <a:off x="7924867" y="4058536"/>
            <a:ext cx="617477"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out</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52D6DD94-676B-4910-ABC3-0AB7C10C0A52}"/>
              </a:ext>
            </a:extLst>
          </p:cNvPr>
          <p:cNvSpPr txBox="1"/>
          <p:nvPr/>
        </p:nvSpPr>
        <p:spPr>
          <a:xfrm>
            <a:off x="9081329" y="4069704"/>
            <a:ext cx="617477"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out</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181FB48F-71AD-4FB5-8FD7-146E0F3D95CD}"/>
              </a:ext>
            </a:extLst>
          </p:cNvPr>
          <p:cNvSpPr txBox="1"/>
          <p:nvPr/>
        </p:nvSpPr>
        <p:spPr>
          <a:xfrm>
            <a:off x="10247377" y="4056023"/>
            <a:ext cx="617477"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out</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55" name="TextBox 54">
            <a:extLst>
              <a:ext uri="{FF2B5EF4-FFF2-40B4-BE49-F238E27FC236}">
                <a16:creationId xmlns:a16="http://schemas.microsoft.com/office/drawing/2014/main" id="{EF7F00AF-219B-4AD9-A614-61369D0608DF}"/>
              </a:ext>
            </a:extLst>
          </p:cNvPr>
          <p:cNvSpPr txBox="1"/>
          <p:nvPr/>
        </p:nvSpPr>
        <p:spPr>
          <a:xfrm>
            <a:off x="5718704" y="5332455"/>
            <a:ext cx="514885" cy="338554"/>
          </a:xfrm>
          <a:prstGeom prst="rect">
            <a:avLst/>
          </a:prstGeom>
          <a:noFill/>
        </p:spPr>
        <p:txBody>
          <a:bodyPr wrap="non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a:latin typeface="Open Sans" panose="020B0606030504020204" pitchFamily="34" charset="0"/>
                <a:ea typeface="Open Sans" panose="020B0606030504020204" pitchFamily="34" charset="0"/>
                <a:cs typeface="Open Sans" panose="020B0606030504020204" pitchFamily="34" charset="0"/>
              </a:rPr>
              <a:t>in</a:t>
            </a:r>
          </a:p>
        </p:txBody>
      </p:sp>
      <p:sp>
        <p:nvSpPr>
          <p:cNvPr id="56" name="TextBox 55">
            <a:extLst>
              <a:ext uri="{FF2B5EF4-FFF2-40B4-BE49-F238E27FC236}">
                <a16:creationId xmlns:a16="http://schemas.microsoft.com/office/drawing/2014/main" id="{3893E634-4D23-41F8-A42E-987442C6FA94}"/>
              </a:ext>
            </a:extLst>
          </p:cNvPr>
          <p:cNvSpPr txBox="1"/>
          <p:nvPr/>
        </p:nvSpPr>
        <p:spPr>
          <a:xfrm>
            <a:off x="6866154" y="5345938"/>
            <a:ext cx="514885" cy="338554"/>
          </a:xfrm>
          <a:prstGeom prst="rect">
            <a:avLst/>
          </a:prstGeom>
          <a:noFill/>
        </p:spPr>
        <p:txBody>
          <a:bodyPr wrap="non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a:latin typeface="Open Sans" panose="020B0606030504020204" pitchFamily="34" charset="0"/>
                <a:ea typeface="Open Sans" panose="020B0606030504020204" pitchFamily="34" charset="0"/>
                <a:cs typeface="Open Sans" panose="020B0606030504020204" pitchFamily="34" charset="0"/>
              </a:rPr>
              <a:t>in</a:t>
            </a:r>
          </a:p>
        </p:txBody>
      </p:sp>
      <p:sp>
        <p:nvSpPr>
          <p:cNvPr id="57" name="TextBox 56">
            <a:extLst>
              <a:ext uri="{FF2B5EF4-FFF2-40B4-BE49-F238E27FC236}">
                <a16:creationId xmlns:a16="http://schemas.microsoft.com/office/drawing/2014/main" id="{88301AF2-ED2D-4E11-B43D-60687031346A}"/>
              </a:ext>
            </a:extLst>
          </p:cNvPr>
          <p:cNvSpPr txBox="1"/>
          <p:nvPr/>
        </p:nvSpPr>
        <p:spPr>
          <a:xfrm>
            <a:off x="7985617" y="5352228"/>
            <a:ext cx="514885" cy="338554"/>
          </a:xfrm>
          <a:prstGeom prst="rect">
            <a:avLst/>
          </a:prstGeom>
          <a:noFill/>
        </p:spPr>
        <p:txBody>
          <a:bodyPr wrap="non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a:latin typeface="Open Sans" panose="020B0606030504020204" pitchFamily="34" charset="0"/>
                <a:ea typeface="Open Sans" panose="020B0606030504020204" pitchFamily="34" charset="0"/>
                <a:cs typeface="Open Sans" panose="020B0606030504020204" pitchFamily="34" charset="0"/>
              </a:rPr>
              <a:t>in</a:t>
            </a:r>
          </a:p>
        </p:txBody>
      </p:sp>
      <p:sp>
        <p:nvSpPr>
          <p:cNvPr id="58" name="TextBox 57">
            <a:extLst>
              <a:ext uri="{FF2B5EF4-FFF2-40B4-BE49-F238E27FC236}">
                <a16:creationId xmlns:a16="http://schemas.microsoft.com/office/drawing/2014/main" id="{6B96E427-8A50-43A5-B733-9DFC6BDF2493}"/>
              </a:ext>
            </a:extLst>
          </p:cNvPr>
          <p:cNvSpPr txBox="1"/>
          <p:nvPr/>
        </p:nvSpPr>
        <p:spPr>
          <a:xfrm>
            <a:off x="9133067" y="5365711"/>
            <a:ext cx="514885" cy="338554"/>
          </a:xfrm>
          <a:prstGeom prst="rect">
            <a:avLst/>
          </a:prstGeom>
          <a:noFill/>
        </p:spPr>
        <p:txBody>
          <a:bodyPr wrap="non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a:latin typeface="Open Sans" panose="020B0606030504020204" pitchFamily="34" charset="0"/>
                <a:ea typeface="Open Sans" panose="020B0606030504020204" pitchFamily="34" charset="0"/>
                <a:cs typeface="Open Sans" panose="020B0606030504020204" pitchFamily="34" charset="0"/>
              </a:rPr>
              <a:t>in</a:t>
            </a:r>
          </a:p>
        </p:txBody>
      </p:sp>
      <p:sp>
        <p:nvSpPr>
          <p:cNvPr id="59" name="TextBox 58">
            <a:extLst>
              <a:ext uri="{FF2B5EF4-FFF2-40B4-BE49-F238E27FC236}">
                <a16:creationId xmlns:a16="http://schemas.microsoft.com/office/drawing/2014/main" id="{B7630042-39BF-4B75-B242-7D3EC78B4665}"/>
              </a:ext>
            </a:extLst>
          </p:cNvPr>
          <p:cNvSpPr txBox="1"/>
          <p:nvPr/>
        </p:nvSpPr>
        <p:spPr>
          <a:xfrm>
            <a:off x="10294422" y="5365711"/>
            <a:ext cx="514885" cy="338554"/>
          </a:xfrm>
          <a:prstGeom prst="rect">
            <a:avLst/>
          </a:prstGeom>
          <a:noFill/>
        </p:spPr>
        <p:txBody>
          <a:bodyPr wrap="non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a:latin typeface="Open Sans" panose="020B0606030504020204" pitchFamily="34" charset="0"/>
                <a:ea typeface="Open Sans" panose="020B0606030504020204" pitchFamily="34" charset="0"/>
                <a:cs typeface="Open Sans" panose="020B0606030504020204" pitchFamily="34" charset="0"/>
              </a:rPr>
              <a:t>in</a:t>
            </a:r>
          </a:p>
        </p:txBody>
      </p:sp>
      <p:sp>
        <p:nvSpPr>
          <p:cNvPr id="60" name="TextBox 59">
            <a:extLst>
              <a:ext uri="{FF2B5EF4-FFF2-40B4-BE49-F238E27FC236}">
                <a16:creationId xmlns:a16="http://schemas.microsoft.com/office/drawing/2014/main" id="{2F31C118-F4B0-4562-AB4A-B62A6A9C8983}"/>
              </a:ext>
            </a:extLst>
          </p:cNvPr>
          <p:cNvSpPr txBox="1"/>
          <p:nvPr/>
        </p:nvSpPr>
        <p:spPr>
          <a:xfrm>
            <a:off x="9274525" y="4839861"/>
            <a:ext cx="596638"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rec</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37BF46F1-377E-4DE8-B527-388675B236B4}"/>
              </a:ext>
            </a:extLst>
          </p:cNvPr>
          <p:cNvSpPr txBox="1"/>
          <p:nvPr/>
        </p:nvSpPr>
        <p:spPr>
          <a:xfrm>
            <a:off x="8153538" y="4821002"/>
            <a:ext cx="596638"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rec</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62" name="TextBox 61">
            <a:extLst>
              <a:ext uri="{FF2B5EF4-FFF2-40B4-BE49-F238E27FC236}">
                <a16:creationId xmlns:a16="http://schemas.microsoft.com/office/drawing/2014/main" id="{0C9B1BDE-4592-43C1-B096-9ACAE5D49FDC}"/>
              </a:ext>
            </a:extLst>
          </p:cNvPr>
          <p:cNvSpPr txBox="1"/>
          <p:nvPr/>
        </p:nvSpPr>
        <p:spPr>
          <a:xfrm>
            <a:off x="7045451" y="4825608"/>
            <a:ext cx="596638"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rec</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a:extLst>
              <a:ext uri="{FF2B5EF4-FFF2-40B4-BE49-F238E27FC236}">
                <a16:creationId xmlns:a16="http://schemas.microsoft.com/office/drawing/2014/main" id="{54AA34FB-5F67-4945-805A-0551B9A26440}"/>
              </a:ext>
            </a:extLst>
          </p:cNvPr>
          <p:cNvSpPr txBox="1"/>
          <p:nvPr/>
        </p:nvSpPr>
        <p:spPr>
          <a:xfrm>
            <a:off x="5924464" y="4806749"/>
            <a:ext cx="596638"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rec</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64" name="Group 63">
            <a:extLst>
              <a:ext uri="{FF2B5EF4-FFF2-40B4-BE49-F238E27FC236}">
                <a16:creationId xmlns:a16="http://schemas.microsoft.com/office/drawing/2014/main" id="{F514FB12-24BD-4368-A8D0-6E1927C10E32}"/>
              </a:ext>
            </a:extLst>
          </p:cNvPr>
          <p:cNvGrpSpPr/>
          <p:nvPr/>
        </p:nvGrpSpPr>
        <p:grpSpPr>
          <a:xfrm>
            <a:off x="5301713" y="2655784"/>
            <a:ext cx="671285" cy="677108"/>
            <a:chOff x="2423222" y="3001543"/>
            <a:chExt cx="671285" cy="677108"/>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E475CE7-BFFC-40CC-B79D-A3F2158EF7E3}"/>
                    </a:ext>
                  </a:extLst>
                </p:cNvPr>
                <p:cNvSpPr txBox="1"/>
                <p:nvPr/>
              </p:nvSpPr>
              <p:spPr>
                <a:xfrm>
                  <a:off x="2423222" y="3001543"/>
                  <a:ext cx="43146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𝜀</m:t>
                        </m:r>
                      </m:oMath>
                    </m:oMathPara>
                  </a14:m>
                  <a:endParaRPr lang="en-US" sz="4400" dirty="0"/>
                </a:p>
              </p:txBody>
            </p:sp>
          </mc:Choice>
          <mc:Fallback xmlns="">
            <p:sp>
              <p:nvSpPr>
                <p:cNvPr id="56" name="TextBox 55">
                  <a:extLst>
                    <a:ext uri="{FF2B5EF4-FFF2-40B4-BE49-F238E27FC236}">
                      <a16:creationId xmlns:a16="http://schemas.microsoft.com/office/drawing/2014/main" id="{80C3112F-D198-42A3-9C10-23079FCC9E22}"/>
                    </a:ext>
                  </a:extLst>
                </p:cNvPr>
                <p:cNvSpPr txBox="1">
                  <a:spLocks noRot="1" noChangeAspect="1" noMove="1" noResize="1" noEditPoints="1" noAdjustHandles="1" noChangeArrowheads="1" noChangeShapeType="1" noTextEdit="1"/>
                </p:cNvSpPr>
                <p:nvPr/>
              </p:nvSpPr>
              <p:spPr>
                <a:xfrm>
                  <a:off x="2423222" y="3001543"/>
                  <a:ext cx="431465" cy="677108"/>
                </a:xfrm>
                <a:prstGeom prst="rect">
                  <a:avLst/>
                </a:prstGeom>
                <a:blipFill>
                  <a:blip r:embed="rId6"/>
                  <a:stretch>
                    <a:fillRect/>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47AB152A-5EBF-4B65-BED8-1F563113516B}"/>
                </a:ext>
              </a:extLst>
            </p:cNvPr>
            <p:cNvSpPr txBox="1"/>
            <p:nvPr/>
          </p:nvSpPr>
          <p:spPr>
            <a:xfrm>
              <a:off x="2717481" y="3401652"/>
              <a:ext cx="377026"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t-3</a:t>
              </a:r>
            </a:p>
          </p:txBody>
        </p:sp>
      </p:grpSp>
      <p:grpSp>
        <p:nvGrpSpPr>
          <p:cNvPr id="67" name="Group 66">
            <a:extLst>
              <a:ext uri="{FF2B5EF4-FFF2-40B4-BE49-F238E27FC236}">
                <a16:creationId xmlns:a16="http://schemas.microsoft.com/office/drawing/2014/main" id="{9FC7ADFA-3F56-47A8-B73C-5381EFDDB391}"/>
              </a:ext>
            </a:extLst>
          </p:cNvPr>
          <p:cNvGrpSpPr/>
          <p:nvPr/>
        </p:nvGrpSpPr>
        <p:grpSpPr>
          <a:xfrm>
            <a:off x="6485079" y="2625239"/>
            <a:ext cx="671285" cy="677108"/>
            <a:chOff x="2423222" y="3001543"/>
            <a:chExt cx="671285" cy="677108"/>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0DC940B-B3F6-413C-B62B-6A5D79BA8BFF}"/>
                    </a:ext>
                  </a:extLst>
                </p:cNvPr>
                <p:cNvSpPr txBox="1"/>
                <p:nvPr/>
              </p:nvSpPr>
              <p:spPr>
                <a:xfrm>
                  <a:off x="2423222" y="3001543"/>
                  <a:ext cx="43146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𝜀</m:t>
                        </m:r>
                      </m:oMath>
                    </m:oMathPara>
                  </a14:m>
                  <a:endParaRPr lang="en-US" sz="4400" dirty="0"/>
                </a:p>
              </p:txBody>
            </p:sp>
          </mc:Choice>
          <mc:Fallback xmlns="">
            <p:sp>
              <p:nvSpPr>
                <p:cNvPr id="75" name="TextBox 74">
                  <a:extLst>
                    <a:ext uri="{FF2B5EF4-FFF2-40B4-BE49-F238E27FC236}">
                      <a16:creationId xmlns:a16="http://schemas.microsoft.com/office/drawing/2014/main" id="{060D359D-386C-46F3-A1F9-D5E1A83F193F}"/>
                    </a:ext>
                  </a:extLst>
                </p:cNvPr>
                <p:cNvSpPr txBox="1">
                  <a:spLocks noRot="1" noChangeAspect="1" noMove="1" noResize="1" noEditPoints="1" noAdjustHandles="1" noChangeArrowheads="1" noChangeShapeType="1" noTextEdit="1"/>
                </p:cNvSpPr>
                <p:nvPr/>
              </p:nvSpPr>
              <p:spPr>
                <a:xfrm>
                  <a:off x="2423222" y="3001543"/>
                  <a:ext cx="431465" cy="677108"/>
                </a:xfrm>
                <a:prstGeom prst="rect">
                  <a:avLst/>
                </a:prstGeom>
                <a:blipFill>
                  <a:blip r:embed="rId7"/>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FF5916CE-9B0F-4DF2-8645-021F3FE563D3}"/>
                </a:ext>
              </a:extLst>
            </p:cNvPr>
            <p:cNvSpPr txBox="1"/>
            <p:nvPr/>
          </p:nvSpPr>
          <p:spPr>
            <a:xfrm>
              <a:off x="2717481" y="3401652"/>
              <a:ext cx="377026"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t-2</a:t>
              </a:r>
            </a:p>
          </p:txBody>
        </p:sp>
      </p:grpSp>
      <p:grpSp>
        <p:nvGrpSpPr>
          <p:cNvPr id="70" name="Group 69">
            <a:extLst>
              <a:ext uri="{FF2B5EF4-FFF2-40B4-BE49-F238E27FC236}">
                <a16:creationId xmlns:a16="http://schemas.microsoft.com/office/drawing/2014/main" id="{E0A0BB3F-850B-4FE3-8C84-2F3450B9AE0B}"/>
              </a:ext>
            </a:extLst>
          </p:cNvPr>
          <p:cNvGrpSpPr/>
          <p:nvPr/>
        </p:nvGrpSpPr>
        <p:grpSpPr>
          <a:xfrm>
            <a:off x="8759155" y="2662746"/>
            <a:ext cx="533427" cy="677108"/>
            <a:chOff x="2423222" y="3001543"/>
            <a:chExt cx="533427" cy="677108"/>
          </a:xfrm>
        </p:grpSpPr>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F1D1542-F094-4099-ABC7-2374276152C8}"/>
                    </a:ext>
                  </a:extLst>
                </p:cNvPr>
                <p:cNvSpPr txBox="1"/>
                <p:nvPr/>
              </p:nvSpPr>
              <p:spPr>
                <a:xfrm>
                  <a:off x="2423222" y="3001543"/>
                  <a:ext cx="43146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𝜀</m:t>
                        </m:r>
                      </m:oMath>
                    </m:oMathPara>
                  </a14:m>
                  <a:endParaRPr lang="en-US" sz="4400" dirty="0"/>
                </a:p>
              </p:txBody>
            </p:sp>
          </mc:Choice>
          <mc:Fallback xmlns="">
            <p:sp>
              <p:nvSpPr>
                <p:cNvPr id="81" name="TextBox 80">
                  <a:extLst>
                    <a:ext uri="{FF2B5EF4-FFF2-40B4-BE49-F238E27FC236}">
                      <a16:creationId xmlns:a16="http://schemas.microsoft.com/office/drawing/2014/main" id="{161C97A5-B3EF-4E47-9760-98753A7AD6A2}"/>
                    </a:ext>
                  </a:extLst>
                </p:cNvPr>
                <p:cNvSpPr txBox="1">
                  <a:spLocks noRot="1" noChangeAspect="1" noMove="1" noResize="1" noEditPoints="1" noAdjustHandles="1" noChangeArrowheads="1" noChangeShapeType="1" noTextEdit="1"/>
                </p:cNvSpPr>
                <p:nvPr/>
              </p:nvSpPr>
              <p:spPr>
                <a:xfrm>
                  <a:off x="2423222" y="3001543"/>
                  <a:ext cx="431465" cy="677108"/>
                </a:xfrm>
                <a:prstGeom prst="rect">
                  <a:avLst/>
                </a:prstGeom>
                <a:blipFill>
                  <a:blip r:embed="rId9"/>
                  <a:stretch>
                    <a:fillRect/>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9FDB8592-8BC1-4156-9216-00C324AC34AC}"/>
                </a:ext>
              </a:extLst>
            </p:cNvPr>
            <p:cNvSpPr txBox="1"/>
            <p:nvPr/>
          </p:nvSpPr>
          <p:spPr>
            <a:xfrm>
              <a:off x="2717481" y="3401652"/>
              <a:ext cx="239168"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a:t>
              </a:r>
            </a:p>
          </p:txBody>
        </p:sp>
      </p:grpSp>
      <p:grpSp>
        <p:nvGrpSpPr>
          <p:cNvPr id="73" name="Group 72">
            <a:extLst>
              <a:ext uri="{FF2B5EF4-FFF2-40B4-BE49-F238E27FC236}">
                <a16:creationId xmlns:a16="http://schemas.microsoft.com/office/drawing/2014/main" id="{1F064C78-208C-46E8-8E83-AC4D88FBA609}"/>
              </a:ext>
            </a:extLst>
          </p:cNvPr>
          <p:cNvGrpSpPr/>
          <p:nvPr/>
        </p:nvGrpSpPr>
        <p:grpSpPr>
          <a:xfrm>
            <a:off x="9821776" y="2633864"/>
            <a:ext cx="740215" cy="677108"/>
            <a:chOff x="2423222" y="3001543"/>
            <a:chExt cx="740215" cy="677108"/>
          </a:xfrm>
        </p:grpSpPr>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23A9E1E-8052-4D5A-A3E4-3C85A247A980}"/>
                    </a:ext>
                  </a:extLst>
                </p:cNvPr>
                <p:cNvSpPr txBox="1"/>
                <p:nvPr/>
              </p:nvSpPr>
              <p:spPr>
                <a:xfrm>
                  <a:off x="2423222" y="3001543"/>
                  <a:ext cx="43146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𝜀</m:t>
                        </m:r>
                      </m:oMath>
                    </m:oMathPara>
                  </a14:m>
                  <a:endParaRPr lang="en-US" sz="4400" dirty="0"/>
                </a:p>
              </p:txBody>
            </p:sp>
          </mc:Choice>
          <mc:Fallback xmlns="">
            <p:sp>
              <p:nvSpPr>
                <p:cNvPr id="84" name="TextBox 83">
                  <a:extLst>
                    <a:ext uri="{FF2B5EF4-FFF2-40B4-BE49-F238E27FC236}">
                      <a16:creationId xmlns:a16="http://schemas.microsoft.com/office/drawing/2014/main" id="{3D016783-A7CE-47B8-87CD-9F5E6ACE901E}"/>
                    </a:ext>
                  </a:extLst>
                </p:cNvPr>
                <p:cNvSpPr txBox="1">
                  <a:spLocks noRot="1" noChangeAspect="1" noMove="1" noResize="1" noEditPoints="1" noAdjustHandles="1" noChangeArrowheads="1" noChangeShapeType="1" noTextEdit="1"/>
                </p:cNvSpPr>
                <p:nvPr/>
              </p:nvSpPr>
              <p:spPr>
                <a:xfrm>
                  <a:off x="2423222" y="3001543"/>
                  <a:ext cx="431465" cy="677108"/>
                </a:xfrm>
                <a:prstGeom prst="rect">
                  <a:avLst/>
                </a:prstGeom>
                <a:blipFill>
                  <a:blip r:embed="rId10"/>
                  <a:stretch>
                    <a:fillRect/>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F375B0FA-DF85-4E44-8099-B3F9FF70B708}"/>
                </a:ext>
              </a:extLst>
            </p:cNvPr>
            <p:cNvSpPr txBox="1"/>
            <p:nvPr/>
          </p:nvSpPr>
          <p:spPr>
            <a:xfrm>
              <a:off x="2717481" y="3401652"/>
              <a:ext cx="445956"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T+1</a:t>
              </a:r>
            </a:p>
          </p:txBody>
        </p:sp>
      </p:grpSp>
      <p:cxnSp>
        <p:nvCxnSpPr>
          <p:cNvPr id="76" name="Straight Arrow Connector 75">
            <a:extLst>
              <a:ext uri="{FF2B5EF4-FFF2-40B4-BE49-F238E27FC236}">
                <a16:creationId xmlns:a16="http://schemas.microsoft.com/office/drawing/2014/main" id="{18BFD61E-EF80-4C3F-8988-B3D5B1659589}"/>
              </a:ext>
            </a:extLst>
          </p:cNvPr>
          <p:cNvCxnSpPr/>
          <p:nvPr/>
        </p:nvCxnSpPr>
        <p:spPr>
          <a:xfrm>
            <a:off x="5010727" y="6495799"/>
            <a:ext cx="62345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659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LSTM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453" name="Group 452">
            <a:extLst>
              <a:ext uri="{FF2B5EF4-FFF2-40B4-BE49-F238E27FC236}">
                <a16:creationId xmlns:a16="http://schemas.microsoft.com/office/drawing/2014/main" id="{C156D361-D422-4644-B912-02D968DF0AC6}"/>
              </a:ext>
            </a:extLst>
          </p:cNvPr>
          <p:cNvGrpSpPr/>
          <p:nvPr/>
        </p:nvGrpSpPr>
        <p:grpSpPr>
          <a:xfrm>
            <a:off x="2684208" y="1739561"/>
            <a:ext cx="10220631" cy="5699100"/>
            <a:chOff x="2241757" y="1161425"/>
            <a:chExt cx="10220631" cy="5699100"/>
          </a:xfrm>
        </p:grpSpPr>
        <p:pic>
          <p:nvPicPr>
            <p:cNvPr id="149" name="Picture 148" descr="Screen Shot 2016-04-10 at 6.28.28 PM.png">
              <a:extLst>
                <a:ext uri="{FF2B5EF4-FFF2-40B4-BE49-F238E27FC236}">
                  <a16:creationId xmlns:a16="http://schemas.microsoft.com/office/drawing/2014/main" id="{A878702D-2065-44CA-A8AC-CD43B39EBBF9}"/>
                </a:ext>
              </a:extLst>
            </p:cNvPr>
            <p:cNvPicPr>
              <a:picLocks noChangeAspect="1"/>
            </p:cNvPicPr>
            <p:nvPr/>
          </p:nvPicPr>
          <p:blipFill rotWithShape="1">
            <a:blip r:embed="rId4">
              <a:extLst>
                <a:ext uri="{28A0092B-C50C-407E-A947-70E740481C1C}">
                  <a14:useLocalDpi xmlns:a14="http://schemas.microsoft.com/office/drawing/2010/main" val="0"/>
                </a:ext>
              </a:extLst>
            </a:blip>
            <a:srcRect l="2584" r="11857"/>
            <a:stretch/>
          </p:blipFill>
          <p:spPr>
            <a:xfrm>
              <a:off x="3575906" y="2199559"/>
              <a:ext cx="8886482" cy="3565010"/>
            </a:xfrm>
            <a:prstGeom prst="rect">
              <a:avLst/>
            </a:prstGeom>
          </p:spPr>
        </p:pic>
        <p:cxnSp>
          <p:nvCxnSpPr>
            <p:cNvPr id="25" name="Straight Arrow Connector 24">
              <a:extLst>
                <a:ext uri="{FF2B5EF4-FFF2-40B4-BE49-F238E27FC236}">
                  <a16:creationId xmlns:a16="http://schemas.microsoft.com/office/drawing/2014/main" id="{9BB3B794-3BBE-4276-B90B-D775F9BE041C}"/>
                </a:ext>
              </a:extLst>
            </p:cNvPr>
            <p:cNvCxnSpPr>
              <a:cxnSpLocks/>
            </p:cNvCxnSpPr>
            <p:nvPr/>
          </p:nvCxnSpPr>
          <p:spPr>
            <a:xfrm flipV="1">
              <a:off x="7034981" y="2335794"/>
              <a:ext cx="117987" cy="104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DFB7F9D-67AB-4018-8100-09C58645974F}"/>
                </a:ext>
              </a:extLst>
            </p:cNvPr>
            <p:cNvSpPr txBox="1"/>
            <p:nvPr/>
          </p:nvSpPr>
          <p:spPr>
            <a:xfrm>
              <a:off x="6046838" y="1161425"/>
              <a:ext cx="2094271" cy="769441"/>
            </a:xfrm>
            <a:prstGeom prst="rect">
              <a:avLst/>
            </a:prstGeom>
            <a:noFill/>
          </p:spPr>
          <p:txBody>
            <a:bodyPr wrap="square" rtlCol="0">
              <a:spAutoFit/>
            </a:bodyPr>
            <a:lstStyle/>
            <a:p>
              <a:pPr algn="ctr"/>
              <a:r>
                <a:rPr lang="en-US" sz="2200" dirty="0">
                  <a:latin typeface="Open Sans" panose="020B0604020202020204" charset="0"/>
                  <a:ea typeface="Open Sans" panose="020B0604020202020204" charset="0"/>
                  <a:cs typeface="Open Sans" panose="020B0604020202020204" charset="0"/>
                </a:rPr>
                <a:t>Decides what to forget</a:t>
              </a:r>
            </a:p>
          </p:txBody>
        </p:sp>
        <p:cxnSp>
          <p:nvCxnSpPr>
            <p:cNvPr id="32" name="Straight Arrow Connector 31">
              <a:extLst>
                <a:ext uri="{FF2B5EF4-FFF2-40B4-BE49-F238E27FC236}">
                  <a16:creationId xmlns:a16="http://schemas.microsoft.com/office/drawing/2014/main" id="{9FE52B6C-B507-4E3E-95EC-59EDAD08CFAA}"/>
                </a:ext>
              </a:extLst>
            </p:cNvPr>
            <p:cNvCxnSpPr/>
            <p:nvPr/>
          </p:nvCxnSpPr>
          <p:spPr>
            <a:xfrm flipV="1">
              <a:off x="7816645" y="1917290"/>
              <a:ext cx="973394" cy="1460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A7ED65C-239A-45C0-9BC0-055CDC28B8C4}"/>
                </a:ext>
              </a:extLst>
            </p:cNvPr>
            <p:cNvSpPr txBox="1"/>
            <p:nvPr/>
          </p:nvSpPr>
          <p:spPr>
            <a:xfrm>
              <a:off x="8421330" y="1386348"/>
              <a:ext cx="2271252" cy="769441"/>
            </a:xfrm>
            <a:prstGeom prst="rect">
              <a:avLst/>
            </a:prstGeom>
            <a:noFill/>
          </p:spPr>
          <p:txBody>
            <a:bodyPr wrap="square" rtlCol="0">
              <a:spAutoFit/>
            </a:bodyPr>
            <a:lstStyle/>
            <a:p>
              <a:pPr algn="ctr"/>
              <a:r>
                <a:rPr lang="en-US" sz="2200" dirty="0">
                  <a:latin typeface="Open Sans" panose="020B0604020202020204" charset="0"/>
                  <a:ea typeface="Open Sans" panose="020B0604020202020204" charset="0"/>
                  <a:cs typeface="Open Sans" panose="020B0604020202020204" charset="0"/>
                </a:rPr>
                <a:t>Decides what to insert</a:t>
              </a:r>
            </a:p>
          </p:txBody>
        </p:sp>
        <p:cxnSp>
          <p:nvCxnSpPr>
            <p:cNvPr id="62" name="Straight Arrow Connector 61">
              <a:extLst>
                <a:ext uri="{FF2B5EF4-FFF2-40B4-BE49-F238E27FC236}">
                  <a16:creationId xmlns:a16="http://schemas.microsoft.com/office/drawing/2014/main" id="{780F3552-D534-439B-95E3-3B971DF60795}"/>
                </a:ext>
              </a:extLst>
            </p:cNvPr>
            <p:cNvCxnSpPr/>
            <p:nvPr/>
          </p:nvCxnSpPr>
          <p:spPr>
            <a:xfrm flipH="1" flipV="1">
              <a:off x="3575906" y="2566219"/>
              <a:ext cx="892855" cy="1017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8" name="TextBox 447">
              <a:extLst>
                <a:ext uri="{FF2B5EF4-FFF2-40B4-BE49-F238E27FC236}">
                  <a16:creationId xmlns:a16="http://schemas.microsoft.com/office/drawing/2014/main" id="{0EE5BD12-6BC9-49EF-A4EC-AE9047BAA96D}"/>
                </a:ext>
              </a:extLst>
            </p:cNvPr>
            <p:cNvSpPr txBox="1"/>
            <p:nvPr/>
          </p:nvSpPr>
          <p:spPr>
            <a:xfrm>
              <a:off x="2241757" y="1680492"/>
              <a:ext cx="1946785" cy="769441"/>
            </a:xfrm>
            <a:prstGeom prst="rect">
              <a:avLst/>
            </a:prstGeom>
            <a:noFill/>
          </p:spPr>
          <p:txBody>
            <a:bodyPr wrap="square" rtlCol="0">
              <a:spAutoFit/>
            </a:bodyPr>
            <a:lstStyle/>
            <a:p>
              <a:pPr algn="ctr"/>
              <a:r>
                <a:rPr lang="en-US" sz="2200" dirty="0">
                  <a:latin typeface="Open Sans" panose="020B0604020202020204" charset="0"/>
                  <a:ea typeface="Open Sans" panose="020B0604020202020204" charset="0"/>
                  <a:cs typeface="Open Sans" panose="020B0604020202020204" charset="0"/>
                </a:rPr>
                <a:t>Bits of memory</a:t>
              </a:r>
            </a:p>
          </p:txBody>
        </p:sp>
        <p:cxnSp>
          <p:nvCxnSpPr>
            <p:cNvPr id="451" name="Straight Arrow Connector 450">
              <a:extLst>
                <a:ext uri="{FF2B5EF4-FFF2-40B4-BE49-F238E27FC236}">
                  <a16:creationId xmlns:a16="http://schemas.microsoft.com/office/drawing/2014/main" id="{319D72A7-89B6-4467-B341-059D0D765466}"/>
                </a:ext>
              </a:extLst>
            </p:cNvPr>
            <p:cNvCxnSpPr/>
            <p:nvPr/>
          </p:nvCxnSpPr>
          <p:spPr>
            <a:xfrm flipH="1">
              <a:off x="8686800" y="4675239"/>
              <a:ext cx="103239" cy="1209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2" name="TextBox 451">
                  <a:extLst>
                    <a:ext uri="{FF2B5EF4-FFF2-40B4-BE49-F238E27FC236}">
                      <a16:creationId xmlns:a16="http://schemas.microsoft.com/office/drawing/2014/main" id="{9846F9BA-8BB1-490D-8E6A-15FCB5D2609C}"/>
                    </a:ext>
                  </a:extLst>
                </p:cNvPr>
                <p:cNvSpPr txBox="1"/>
                <p:nvPr/>
              </p:nvSpPr>
              <p:spPr>
                <a:xfrm>
                  <a:off x="7816645" y="6091084"/>
                  <a:ext cx="2875937" cy="769441"/>
                </a:xfrm>
                <a:prstGeom prst="rect">
                  <a:avLst/>
                </a:prstGeom>
                <a:noFill/>
              </p:spPr>
              <p:txBody>
                <a:bodyPr wrap="square" rtlCol="0">
                  <a:spAutoFit/>
                </a:bodyPr>
                <a:lstStyle/>
                <a:p>
                  <a:pPr algn="ctr"/>
                  <a:r>
                    <a:rPr lang="en-US" sz="2200" dirty="0">
                      <a:latin typeface="Open Sans" panose="020B0604020202020204" charset="0"/>
                      <a:ea typeface="Open Sans" panose="020B0604020202020204" charset="0"/>
                      <a:cs typeface="Open Sans" panose="020B0604020202020204" charset="0"/>
                    </a:rPr>
                    <a:t>Combined with transformed </a:t>
                  </a:r>
                  <a14:m>
                    <m:oMath xmlns:m="http://schemas.openxmlformats.org/officeDocument/2006/math">
                      <m:sSub>
                        <m:sSubPr>
                          <m:ctrlPr>
                            <a:rPr lang="en-US" sz="2200" i="1" smtClean="0">
                              <a:latin typeface="Cambria Math" panose="02040503050406030204" pitchFamily="18" charset="0"/>
                            </a:rPr>
                          </m:ctrlPr>
                        </m:sSubPr>
                        <m:e>
                          <m:r>
                            <a:rPr lang="en-IN" sz="2200" b="0" i="1" smtClean="0">
                              <a:latin typeface="Cambria Math" panose="02040503050406030204" pitchFamily="18" charset="0"/>
                            </a:rPr>
                            <m:t>𝑥</m:t>
                          </m:r>
                        </m:e>
                        <m:sub>
                          <m:r>
                            <a:rPr lang="en-IN" sz="2200" b="0" i="1" smtClean="0">
                              <a:latin typeface="Cambria Math" panose="02040503050406030204" pitchFamily="18" charset="0"/>
                            </a:rPr>
                            <m:t>𝑡</m:t>
                          </m:r>
                        </m:sub>
                      </m:sSub>
                    </m:oMath>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452" name="TextBox 451">
                  <a:extLst>
                    <a:ext uri="{FF2B5EF4-FFF2-40B4-BE49-F238E27FC236}">
                      <a16:creationId xmlns:a16="http://schemas.microsoft.com/office/drawing/2014/main" id="{9846F9BA-8BB1-490D-8E6A-15FCB5D2609C}"/>
                    </a:ext>
                  </a:extLst>
                </p:cNvPr>
                <p:cNvSpPr txBox="1">
                  <a:spLocks noRot="1" noChangeAspect="1" noMove="1" noResize="1" noEditPoints="1" noAdjustHandles="1" noChangeArrowheads="1" noChangeShapeType="1" noTextEdit="1"/>
                </p:cNvSpPr>
                <p:nvPr/>
              </p:nvSpPr>
              <p:spPr>
                <a:xfrm>
                  <a:off x="7816645" y="6091084"/>
                  <a:ext cx="2875937" cy="769441"/>
                </a:xfrm>
                <a:prstGeom prst="rect">
                  <a:avLst/>
                </a:prstGeom>
                <a:blipFill>
                  <a:blip r:embed="rId5"/>
                  <a:stretch>
                    <a:fillRect t="-5556" b="-15873"/>
                  </a:stretch>
                </a:blipFill>
              </p:spPr>
              <p:txBody>
                <a:bodyPr/>
                <a:lstStyle/>
                <a:p>
                  <a:r>
                    <a:rPr lang="en-IN">
                      <a:noFill/>
                    </a:rPr>
                    <a:t> </a:t>
                  </a:r>
                </a:p>
              </p:txBody>
            </p:sp>
          </mc:Fallback>
        </mc:AlternateContent>
      </p:grpSp>
    </p:spTree>
    <p:extLst>
      <p:ext uri="{BB962C8B-B14F-4D97-AF65-F5344CB8AC3E}">
        <p14:creationId xmlns:p14="http://schemas.microsoft.com/office/powerpoint/2010/main" val="4093733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LSTM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pic>
        <p:nvPicPr>
          <p:cNvPr id="14" name="Picture 13" descr="Screen Shot 2016-04-10 at 7.30.57 PM.png">
            <a:extLst>
              <a:ext uri="{FF2B5EF4-FFF2-40B4-BE49-F238E27FC236}">
                <a16:creationId xmlns:a16="http://schemas.microsoft.com/office/drawing/2014/main" id="{A887C1A0-0232-4005-98D8-DA20DB182DB7}"/>
              </a:ext>
            </a:extLst>
          </p:cNvPr>
          <p:cNvPicPr>
            <a:picLocks noChangeAspect="1"/>
          </p:cNvPicPr>
          <p:nvPr/>
        </p:nvPicPr>
        <p:blipFill rotWithShape="1">
          <a:blip r:embed="rId4">
            <a:extLst>
              <a:ext uri="{28A0092B-C50C-407E-A947-70E740481C1C}">
                <a14:useLocalDpi xmlns:a14="http://schemas.microsoft.com/office/drawing/2010/main" val="0"/>
              </a:ext>
            </a:extLst>
          </a:blip>
          <a:srcRect r="8051"/>
          <a:stretch/>
        </p:blipFill>
        <p:spPr>
          <a:xfrm>
            <a:off x="3842439" y="3650065"/>
            <a:ext cx="8685151" cy="2819273"/>
          </a:xfrm>
          <a:prstGeom prst="rect">
            <a:avLst/>
          </a:prstGeom>
        </p:spPr>
      </p:pic>
      <p:sp>
        <p:nvSpPr>
          <p:cNvPr id="2" name="Speech Bubble: Oval 1">
            <a:extLst>
              <a:ext uri="{FF2B5EF4-FFF2-40B4-BE49-F238E27FC236}">
                <a16:creationId xmlns:a16="http://schemas.microsoft.com/office/drawing/2014/main" id="{57668018-C688-45A0-8678-058D68419097}"/>
              </a:ext>
            </a:extLst>
          </p:cNvPr>
          <p:cNvSpPr/>
          <p:nvPr/>
        </p:nvSpPr>
        <p:spPr>
          <a:xfrm>
            <a:off x="8922773" y="1946787"/>
            <a:ext cx="3923071" cy="2374491"/>
          </a:xfrm>
          <a:prstGeom prst="wedgeEllipseCallout">
            <a:avLst>
              <a:gd name="adj1" fmla="val -47525"/>
              <a:gd name="adj2" fmla="val 69332"/>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Decides which part of memory to </a:t>
            </a:r>
            <a:r>
              <a:rPr lang="en-US" sz="2200" b="1" dirty="0">
                <a:latin typeface="Open Sans" panose="020B0604020202020204" charset="0"/>
                <a:ea typeface="Open Sans" panose="020B0604020202020204" charset="0"/>
                <a:cs typeface="Open Sans" panose="020B0604020202020204" charset="0"/>
              </a:rPr>
              <a:t>forget</a:t>
            </a:r>
            <a:r>
              <a:rPr lang="en-US" sz="2200" dirty="0">
                <a:latin typeface="Open Sans" panose="020B0604020202020204" charset="0"/>
                <a:ea typeface="Open Sans" panose="020B0604020202020204" charset="0"/>
                <a:cs typeface="Open Sans" panose="020B0604020202020204" charset="0"/>
              </a:rPr>
              <a:t>. The part to be forgotten is denoted with 0</a:t>
            </a:r>
          </a:p>
        </p:txBody>
      </p:sp>
    </p:spTree>
    <p:extLst>
      <p:ext uri="{BB962C8B-B14F-4D97-AF65-F5344CB8AC3E}">
        <p14:creationId xmlns:p14="http://schemas.microsoft.com/office/powerpoint/2010/main" val="3433405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LSTM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pic>
        <p:nvPicPr>
          <p:cNvPr id="6" name="Picture 5" descr="Screen Shot 2016-04-10 at 6.33.04 PM.png">
            <a:extLst>
              <a:ext uri="{FF2B5EF4-FFF2-40B4-BE49-F238E27FC236}">
                <a16:creationId xmlns:a16="http://schemas.microsoft.com/office/drawing/2014/main" id="{5C4CBF92-D63B-42AF-B939-4750FC1F2207}"/>
              </a:ext>
            </a:extLst>
          </p:cNvPr>
          <p:cNvPicPr>
            <a:picLocks noChangeAspect="1"/>
          </p:cNvPicPr>
          <p:nvPr/>
        </p:nvPicPr>
        <p:blipFill rotWithShape="1">
          <a:blip r:embed="rId4">
            <a:extLst>
              <a:ext uri="{28A0092B-C50C-407E-A947-70E740481C1C}">
                <a14:useLocalDpi xmlns:a14="http://schemas.microsoft.com/office/drawing/2010/main" val="0"/>
              </a:ext>
            </a:extLst>
          </a:blip>
          <a:srcRect r="2420"/>
          <a:stretch/>
        </p:blipFill>
        <p:spPr>
          <a:xfrm>
            <a:off x="4041054" y="3448931"/>
            <a:ext cx="8922773" cy="2954055"/>
          </a:xfrm>
          <a:prstGeom prst="rect">
            <a:avLst/>
          </a:prstGeom>
        </p:spPr>
      </p:pic>
      <p:sp>
        <p:nvSpPr>
          <p:cNvPr id="2" name="Speech Bubble: Oval 1">
            <a:extLst>
              <a:ext uri="{FF2B5EF4-FFF2-40B4-BE49-F238E27FC236}">
                <a16:creationId xmlns:a16="http://schemas.microsoft.com/office/drawing/2014/main" id="{57668018-C688-45A0-8678-058D68419097}"/>
              </a:ext>
            </a:extLst>
          </p:cNvPr>
          <p:cNvSpPr/>
          <p:nvPr/>
        </p:nvSpPr>
        <p:spPr>
          <a:xfrm>
            <a:off x="8922773" y="1468131"/>
            <a:ext cx="3923071" cy="2374491"/>
          </a:xfrm>
          <a:prstGeom prst="wedgeEllipseCallout">
            <a:avLst>
              <a:gd name="adj1" fmla="val -52413"/>
              <a:gd name="adj2" fmla="val 84861"/>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Decides what bits to insert in the next states</a:t>
            </a:r>
          </a:p>
        </p:txBody>
      </p:sp>
      <p:sp>
        <p:nvSpPr>
          <p:cNvPr id="7" name="Speech Bubble: Oval 6">
            <a:extLst>
              <a:ext uri="{FF2B5EF4-FFF2-40B4-BE49-F238E27FC236}">
                <a16:creationId xmlns:a16="http://schemas.microsoft.com/office/drawing/2014/main" id="{832D1E01-6D20-412B-B0FB-7027ACD787A4}"/>
              </a:ext>
            </a:extLst>
          </p:cNvPr>
          <p:cNvSpPr/>
          <p:nvPr/>
        </p:nvSpPr>
        <p:spPr>
          <a:xfrm>
            <a:off x="9309509" y="6124307"/>
            <a:ext cx="3923071" cy="2374491"/>
          </a:xfrm>
          <a:prstGeom prst="wedgeEllipseCallout">
            <a:avLst>
              <a:gd name="adj1" fmla="val -60683"/>
              <a:gd name="adj2" fmla="val -71040"/>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Decides what  content to store in the next states</a:t>
            </a:r>
          </a:p>
        </p:txBody>
      </p:sp>
    </p:spTree>
    <p:extLst>
      <p:ext uri="{BB962C8B-B14F-4D97-AF65-F5344CB8AC3E}">
        <p14:creationId xmlns:p14="http://schemas.microsoft.com/office/powerpoint/2010/main" val="837850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LSTM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pic>
        <p:nvPicPr>
          <p:cNvPr id="8" name="Picture 7" descr="Screen Shot 2016-04-10 at 6.33.11 PM.png">
            <a:extLst>
              <a:ext uri="{FF2B5EF4-FFF2-40B4-BE49-F238E27FC236}">
                <a16:creationId xmlns:a16="http://schemas.microsoft.com/office/drawing/2014/main" id="{80E9FFAB-6EF3-42A1-88E5-D5D35CA0EC94}"/>
              </a:ext>
            </a:extLst>
          </p:cNvPr>
          <p:cNvPicPr>
            <a:picLocks noChangeAspect="1"/>
          </p:cNvPicPr>
          <p:nvPr/>
        </p:nvPicPr>
        <p:blipFill rotWithShape="1">
          <a:blip r:embed="rId4">
            <a:extLst>
              <a:ext uri="{28A0092B-C50C-407E-A947-70E740481C1C}">
                <a14:useLocalDpi xmlns:a14="http://schemas.microsoft.com/office/drawing/2010/main" val="0"/>
              </a:ext>
            </a:extLst>
          </a:blip>
          <a:srcRect r="12903"/>
          <a:stretch/>
        </p:blipFill>
        <p:spPr>
          <a:xfrm>
            <a:off x="3908322" y="3545725"/>
            <a:ext cx="7964129" cy="2838149"/>
          </a:xfrm>
          <a:prstGeom prst="rect">
            <a:avLst/>
          </a:prstGeom>
        </p:spPr>
      </p:pic>
      <p:sp>
        <p:nvSpPr>
          <p:cNvPr id="2" name="Speech Bubble: Oval 1">
            <a:extLst>
              <a:ext uri="{FF2B5EF4-FFF2-40B4-BE49-F238E27FC236}">
                <a16:creationId xmlns:a16="http://schemas.microsoft.com/office/drawing/2014/main" id="{57668018-C688-45A0-8678-058D68419097}"/>
              </a:ext>
            </a:extLst>
          </p:cNvPr>
          <p:cNvSpPr/>
          <p:nvPr/>
        </p:nvSpPr>
        <p:spPr>
          <a:xfrm>
            <a:off x="8922773" y="1468131"/>
            <a:ext cx="4085304" cy="2374491"/>
          </a:xfrm>
          <a:prstGeom prst="wedgeEllipseCallout">
            <a:avLst>
              <a:gd name="adj1" fmla="val -52789"/>
              <a:gd name="adj2" fmla="val 91072"/>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Decides next memory cell content which is a mixture of not-forgotten part from previous cell and insertion</a:t>
            </a:r>
          </a:p>
        </p:txBody>
      </p:sp>
    </p:spTree>
    <p:extLst>
      <p:ext uri="{BB962C8B-B14F-4D97-AF65-F5344CB8AC3E}">
        <p14:creationId xmlns:p14="http://schemas.microsoft.com/office/powerpoint/2010/main" val="1605210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LSTM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pic>
        <p:nvPicPr>
          <p:cNvPr id="6" name="Picture 5" descr="Screen Shot 2016-04-10 at 6.33.17 PM.png">
            <a:extLst>
              <a:ext uri="{FF2B5EF4-FFF2-40B4-BE49-F238E27FC236}">
                <a16:creationId xmlns:a16="http://schemas.microsoft.com/office/drawing/2014/main" id="{8CEC305C-6278-4A5B-ABBF-36B8AB8AE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562" y="3647917"/>
            <a:ext cx="9144000" cy="2776603"/>
          </a:xfrm>
          <a:prstGeom prst="rect">
            <a:avLst/>
          </a:prstGeom>
        </p:spPr>
      </p:pic>
      <p:sp>
        <p:nvSpPr>
          <p:cNvPr id="2" name="Speech Bubble: Oval 1">
            <a:extLst>
              <a:ext uri="{FF2B5EF4-FFF2-40B4-BE49-F238E27FC236}">
                <a16:creationId xmlns:a16="http://schemas.microsoft.com/office/drawing/2014/main" id="{57668018-C688-45A0-8678-058D68419097}"/>
              </a:ext>
            </a:extLst>
          </p:cNvPr>
          <p:cNvSpPr/>
          <p:nvPr/>
        </p:nvSpPr>
        <p:spPr>
          <a:xfrm>
            <a:off x="8922773" y="1468131"/>
            <a:ext cx="4085304" cy="2374491"/>
          </a:xfrm>
          <a:prstGeom prst="wedgeEllipseCallout">
            <a:avLst>
              <a:gd name="adj1" fmla="val -49901"/>
              <a:gd name="adj2" fmla="val 84861"/>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Decides on what part of cell to output</a:t>
            </a:r>
          </a:p>
        </p:txBody>
      </p:sp>
      <p:sp>
        <p:nvSpPr>
          <p:cNvPr id="9" name="Speech Bubble: Oval 8">
            <a:extLst>
              <a:ext uri="{FF2B5EF4-FFF2-40B4-BE49-F238E27FC236}">
                <a16:creationId xmlns:a16="http://schemas.microsoft.com/office/drawing/2014/main" id="{959C3AB3-D5E4-4A37-AF5B-7939C9F632CD}"/>
              </a:ext>
            </a:extLst>
          </p:cNvPr>
          <p:cNvSpPr/>
          <p:nvPr/>
        </p:nvSpPr>
        <p:spPr>
          <a:xfrm>
            <a:off x="9960077" y="5988622"/>
            <a:ext cx="4085304" cy="2374491"/>
          </a:xfrm>
          <a:prstGeom prst="wedgeEllipseCallout">
            <a:avLst>
              <a:gd name="adj1" fmla="val -42681"/>
              <a:gd name="adj2" fmla="val -69797"/>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Maps bits within -1 and +1 range</a:t>
            </a:r>
          </a:p>
        </p:txBody>
      </p:sp>
    </p:spTree>
    <p:extLst>
      <p:ext uri="{BB962C8B-B14F-4D97-AF65-F5344CB8AC3E}">
        <p14:creationId xmlns:p14="http://schemas.microsoft.com/office/powerpoint/2010/main" val="1899665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A Peephole LSTM</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7" name="Google Shape;611;p10">
            <a:extLst>
              <a:ext uri="{FF2B5EF4-FFF2-40B4-BE49-F238E27FC236}">
                <a16:creationId xmlns:a16="http://schemas.microsoft.com/office/drawing/2014/main" id="{5701C53C-2D2B-49E1-828A-1BC07BCEDD48}"/>
              </a:ext>
            </a:extLst>
          </p:cNvPr>
          <p:cNvGrpSpPr/>
          <p:nvPr/>
        </p:nvGrpSpPr>
        <p:grpSpPr>
          <a:xfrm>
            <a:off x="1076960" y="1277695"/>
            <a:ext cx="14102079" cy="728158"/>
            <a:chOff x="1361440" y="5523984"/>
            <a:chExt cx="14102079" cy="4869034"/>
          </a:xfrm>
        </p:grpSpPr>
        <p:sp>
          <p:nvSpPr>
            <p:cNvPr id="8" name="Google Shape;612;p10">
              <a:extLst>
                <a:ext uri="{FF2B5EF4-FFF2-40B4-BE49-F238E27FC236}">
                  <a16:creationId xmlns:a16="http://schemas.microsoft.com/office/drawing/2014/main" id="{99AD411F-ABED-4864-BE3D-BA55552240A8}"/>
                </a:ext>
              </a:extLst>
            </p:cNvPr>
            <p:cNvSpPr/>
            <p:nvPr/>
          </p:nvSpPr>
          <p:spPr>
            <a:xfrm>
              <a:off x="1557426" y="6087419"/>
              <a:ext cx="13254212" cy="4012899"/>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s-ES" altLang="en-US" sz="2200" dirty="0">
                  <a:solidFill>
                    <a:schemeClr val="tx1">
                      <a:lumMod val="65000"/>
                      <a:lumOff val="35000"/>
                    </a:schemeClr>
                  </a:solidFill>
                  <a:latin typeface="Open Sans" panose="020B0604020202020204"/>
                </a:rPr>
                <a:t>A </a:t>
              </a:r>
              <a:r>
                <a:rPr lang="es-ES" altLang="en-US" sz="2200" dirty="0" err="1">
                  <a:solidFill>
                    <a:schemeClr val="tx1">
                      <a:lumMod val="65000"/>
                      <a:lumOff val="35000"/>
                    </a:schemeClr>
                  </a:solidFill>
                  <a:latin typeface="Open Sans" panose="020B0604020202020204"/>
                </a:rPr>
                <a:t>peephole</a:t>
              </a:r>
              <a:r>
                <a:rPr lang="es-ES" altLang="en-US" sz="2200" dirty="0">
                  <a:solidFill>
                    <a:schemeClr val="tx1">
                      <a:lumMod val="65000"/>
                      <a:lumOff val="35000"/>
                    </a:schemeClr>
                  </a:solidFill>
                  <a:latin typeface="Open Sans" panose="020B0604020202020204"/>
                </a:rPr>
                <a:t> LSTM </a:t>
              </a:r>
              <a:r>
                <a:rPr lang="es-ES" altLang="en-US" sz="2200" dirty="0" err="1">
                  <a:solidFill>
                    <a:schemeClr val="tx1">
                      <a:lumMod val="65000"/>
                      <a:lumOff val="35000"/>
                    </a:schemeClr>
                  </a:solidFill>
                  <a:latin typeface="Open Sans" panose="020B0604020202020204"/>
                </a:rPr>
                <a:t>allows</a:t>
              </a:r>
              <a:r>
                <a:rPr lang="es-ES" altLang="en-US" sz="2200" dirty="0">
                  <a:solidFill>
                    <a:schemeClr val="tx1">
                      <a:lumMod val="65000"/>
                      <a:lumOff val="35000"/>
                    </a:schemeClr>
                  </a:solidFill>
                  <a:latin typeface="Open Sans" panose="020B0604020202020204"/>
                </a:rPr>
                <a:t> </a:t>
              </a:r>
              <a:r>
                <a:rPr lang="es-ES" altLang="en-US" sz="2200" b="1" dirty="0" err="1">
                  <a:solidFill>
                    <a:schemeClr val="tx1">
                      <a:lumMod val="65000"/>
                      <a:lumOff val="35000"/>
                    </a:schemeClr>
                  </a:solidFill>
                  <a:latin typeface="Open Sans" panose="020B0604020202020204"/>
                </a:rPr>
                <a:t>peeping</a:t>
              </a:r>
              <a:r>
                <a:rPr lang="es-ES" altLang="en-US" sz="2200" b="1"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into</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the</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memory</a:t>
              </a:r>
              <a:r>
                <a:rPr lang="es-ES" altLang="en-US" sz="2200" dirty="0">
                  <a:solidFill>
                    <a:schemeClr val="tx1">
                      <a:lumMod val="65000"/>
                      <a:lumOff val="35000"/>
                    </a:schemeClr>
                  </a:solidFill>
                  <a:latin typeface="Open Sans" panose="020B0604020202020204"/>
                </a:rPr>
                <a:t>. </a:t>
              </a:r>
            </a:p>
          </p:txBody>
        </p:sp>
        <p:sp>
          <p:nvSpPr>
            <p:cNvPr id="10" name="Google Shape;613;p10">
              <a:extLst>
                <a:ext uri="{FF2B5EF4-FFF2-40B4-BE49-F238E27FC236}">
                  <a16:creationId xmlns:a16="http://schemas.microsoft.com/office/drawing/2014/main" id="{EF0D49DE-4504-4BD2-BC7B-1C7A5EA0A3B5}"/>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 name="Group 3">
            <a:extLst>
              <a:ext uri="{FF2B5EF4-FFF2-40B4-BE49-F238E27FC236}">
                <a16:creationId xmlns:a16="http://schemas.microsoft.com/office/drawing/2014/main" id="{52C9CF4D-D76D-4F2B-ADB1-EF38BB44D4D8}"/>
              </a:ext>
            </a:extLst>
          </p:cNvPr>
          <p:cNvGrpSpPr/>
          <p:nvPr/>
        </p:nvGrpSpPr>
        <p:grpSpPr>
          <a:xfrm>
            <a:off x="2934711" y="2661392"/>
            <a:ext cx="10386576" cy="4500844"/>
            <a:chOff x="1551423" y="2425419"/>
            <a:chExt cx="10386576" cy="4500844"/>
          </a:xfrm>
        </p:grpSpPr>
        <p:pic>
          <p:nvPicPr>
            <p:cNvPr id="11" name="Picture 3">
              <a:extLst>
                <a:ext uri="{FF2B5EF4-FFF2-40B4-BE49-F238E27FC236}">
                  <a16:creationId xmlns:a16="http://schemas.microsoft.com/office/drawing/2014/main" id="{07BF6A96-A805-4430-9C62-F10D457663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1423" y="2425419"/>
              <a:ext cx="4637265" cy="173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a:extLst>
                <a:ext uri="{FF2B5EF4-FFF2-40B4-BE49-F238E27FC236}">
                  <a16:creationId xmlns:a16="http://schemas.microsoft.com/office/drawing/2014/main" id="{1A9CDD8E-19F7-47C4-9652-2766525F00F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7999" y="4572000"/>
              <a:ext cx="762000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rrow: Down 2">
              <a:extLst>
                <a:ext uri="{FF2B5EF4-FFF2-40B4-BE49-F238E27FC236}">
                  <a16:creationId xmlns:a16="http://schemas.microsoft.com/office/drawing/2014/main" id="{342E88E6-8306-4926-90DC-4A6910518725}"/>
                </a:ext>
              </a:extLst>
            </p:cNvPr>
            <p:cNvSpPr/>
            <p:nvPr/>
          </p:nvSpPr>
          <p:spPr>
            <a:xfrm rot="19089503">
              <a:off x="4170515" y="3920282"/>
              <a:ext cx="294968" cy="1041788"/>
            </a:xfrm>
            <a:prstGeom prst="downArrow">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1447607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Information Flow in LSTM</a:t>
            </a:r>
            <a:endParaRPr dirty="0"/>
          </a:p>
        </p:txBody>
      </p:sp>
    </p:spTree>
    <p:extLst>
      <p:ext uri="{BB962C8B-B14F-4D97-AF65-F5344CB8AC3E}">
        <p14:creationId xmlns:p14="http://schemas.microsoft.com/office/powerpoint/2010/main" val="3073486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Information Flow in LSTM</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60" name="Group 59">
            <a:extLst>
              <a:ext uri="{FF2B5EF4-FFF2-40B4-BE49-F238E27FC236}">
                <a16:creationId xmlns:a16="http://schemas.microsoft.com/office/drawing/2014/main" id="{D5715B21-D41B-4598-955D-ACCE041418EE}"/>
              </a:ext>
            </a:extLst>
          </p:cNvPr>
          <p:cNvGrpSpPr/>
          <p:nvPr/>
        </p:nvGrpSpPr>
        <p:grpSpPr>
          <a:xfrm>
            <a:off x="3562508" y="1448532"/>
            <a:ext cx="8882997" cy="6038322"/>
            <a:chOff x="3562508" y="1772988"/>
            <a:chExt cx="8882997" cy="6038322"/>
          </a:xfrm>
        </p:grpSpPr>
        <p:grpSp>
          <p:nvGrpSpPr>
            <p:cNvPr id="54" name="Group 53">
              <a:extLst>
                <a:ext uri="{FF2B5EF4-FFF2-40B4-BE49-F238E27FC236}">
                  <a16:creationId xmlns:a16="http://schemas.microsoft.com/office/drawing/2014/main" id="{40987429-12A9-4A2B-B9D3-EA3F22250921}"/>
                </a:ext>
              </a:extLst>
            </p:cNvPr>
            <p:cNvGrpSpPr/>
            <p:nvPr/>
          </p:nvGrpSpPr>
          <p:grpSpPr>
            <a:xfrm>
              <a:off x="6621347" y="1772988"/>
              <a:ext cx="5824158" cy="6038322"/>
              <a:chOff x="3452577" y="1857551"/>
              <a:chExt cx="5824158" cy="6038322"/>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183A8AA-44C7-4B21-826E-E7D931284FA7}"/>
                      </a:ext>
                    </a:extLst>
                  </p:cNvPr>
                  <p:cNvSpPr/>
                  <p:nvPr/>
                </p:nvSpPr>
                <p:spPr>
                  <a:xfrm>
                    <a:off x="3452577" y="2473143"/>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𝑍</m:t>
                              </m:r>
                            </m:e>
                            <m:sup>
                              <m:r>
                                <a:rPr lang="en-IN" sz="2200" b="0" i="1" smtClean="0">
                                  <a:latin typeface="Cambria Math" panose="02040503050406030204" pitchFamily="18" charset="0"/>
                                </a:rPr>
                                <m:t>𝑓</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2" name="Rectangle 1">
                    <a:extLst>
                      <a:ext uri="{FF2B5EF4-FFF2-40B4-BE49-F238E27FC236}">
                        <a16:creationId xmlns:a16="http://schemas.microsoft.com/office/drawing/2014/main" id="{0183A8AA-44C7-4B21-826E-E7D931284FA7}"/>
                      </a:ext>
                    </a:extLst>
                  </p:cNvPr>
                  <p:cNvSpPr>
                    <a:spLocks noRot="1" noChangeAspect="1" noMove="1" noResize="1" noEditPoints="1" noAdjustHandles="1" noChangeArrowheads="1" noChangeShapeType="1" noTextEdit="1"/>
                  </p:cNvSpPr>
                  <p:nvPr/>
                </p:nvSpPr>
                <p:spPr>
                  <a:xfrm>
                    <a:off x="3452577" y="2473143"/>
                    <a:ext cx="943896" cy="530942"/>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50A9811-28BC-4399-8E07-3BE8C11B5E45}"/>
                      </a:ext>
                    </a:extLst>
                  </p:cNvPr>
                  <p:cNvSpPr/>
                  <p:nvPr/>
                </p:nvSpPr>
                <p:spPr>
                  <a:xfrm>
                    <a:off x="3452577" y="381711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i="1">
                                  <a:latin typeface="Cambria Math" panose="02040503050406030204" pitchFamily="18" charset="0"/>
                                </a:rPr>
                                <m:t>𝑍</m:t>
                              </m:r>
                            </m:e>
                            <m:sup>
                              <m:r>
                                <a:rPr lang="en-IN" sz="2200" b="0" i="1" smtClean="0">
                                  <a:latin typeface="Cambria Math" panose="02040503050406030204" pitchFamily="18" charset="0"/>
                                </a:rPr>
                                <m:t>𝑖</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3" name="Rectangle 12">
                    <a:extLst>
                      <a:ext uri="{FF2B5EF4-FFF2-40B4-BE49-F238E27FC236}">
                        <a16:creationId xmlns:a16="http://schemas.microsoft.com/office/drawing/2014/main" id="{250A9811-28BC-4399-8E07-3BE8C11B5E45}"/>
                      </a:ext>
                    </a:extLst>
                  </p:cNvPr>
                  <p:cNvSpPr>
                    <a:spLocks noRot="1" noChangeAspect="1" noMove="1" noResize="1" noEditPoints="1" noAdjustHandles="1" noChangeArrowheads="1" noChangeShapeType="1" noTextEdit="1"/>
                  </p:cNvSpPr>
                  <p:nvPr/>
                </p:nvSpPr>
                <p:spPr>
                  <a:xfrm>
                    <a:off x="3452577" y="3817110"/>
                    <a:ext cx="943896" cy="530942"/>
                  </a:xfrm>
                  <a:prstGeom prst="rect">
                    <a:avLst/>
                  </a:prstGeom>
                  <a:blipFill>
                    <a:blip r:embed="rId5"/>
                    <a:stretch>
                      <a:fillRect/>
                    </a:stretch>
                  </a:blipFill>
                  <a:ln>
                    <a:noFill/>
                  </a:ln>
                </p:spPr>
                <p:txBody>
                  <a:bodyPr/>
                  <a:lstStyle/>
                  <a:p>
                    <a:r>
                      <a:rPr lang="en-IN">
                        <a:noFill/>
                      </a:rPr>
                      <a:t> </a:t>
                    </a:r>
                  </a:p>
                </p:txBody>
              </p:sp>
            </mc:Fallback>
          </mc:AlternateContent>
          <p:sp>
            <p:nvSpPr>
              <p:cNvPr id="14" name="Rectangle 13">
                <a:extLst>
                  <a:ext uri="{FF2B5EF4-FFF2-40B4-BE49-F238E27FC236}">
                    <a16:creationId xmlns:a16="http://schemas.microsoft.com/office/drawing/2014/main" id="{A516DA4F-44B4-4460-9CE0-AEE04A401E3B}"/>
                  </a:ext>
                </a:extLst>
              </p:cNvPr>
              <p:cNvSpPr/>
              <p:nvPr/>
            </p:nvSpPr>
            <p:spPr>
              <a:xfrm>
                <a:off x="3452577" y="5303974"/>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Z</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C264A5A-6BA3-4C64-8831-292E6BB6567B}"/>
                      </a:ext>
                    </a:extLst>
                  </p:cNvPr>
                  <p:cNvSpPr/>
                  <p:nvPr/>
                </p:nvSpPr>
                <p:spPr>
                  <a:xfrm>
                    <a:off x="3452577" y="6738424"/>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i="1">
                                  <a:latin typeface="Cambria Math" panose="02040503050406030204" pitchFamily="18" charset="0"/>
                                </a:rPr>
                                <m:t>𝑍</m:t>
                              </m:r>
                            </m:e>
                            <m:sup>
                              <m:r>
                                <a:rPr lang="en-IN" sz="2200" b="0" i="1" smtClean="0">
                                  <a:latin typeface="Cambria Math" panose="02040503050406030204" pitchFamily="18" charset="0"/>
                                </a:rPr>
                                <m:t>0</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5" name="Rectangle 14">
                    <a:extLst>
                      <a:ext uri="{FF2B5EF4-FFF2-40B4-BE49-F238E27FC236}">
                        <a16:creationId xmlns:a16="http://schemas.microsoft.com/office/drawing/2014/main" id="{FC264A5A-6BA3-4C64-8831-292E6BB6567B}"/>
                      </a:ext>
                    </a:extLst>
                  </p:cNvPr>
                  <p:cNvSpPr>
                    <a:spLocks noRot="1" noChangeAspect="1" noMove="1" noResize="1" noEditPoints="1" noAdjustHandles="1" noChangeArrowheads="1" noChangeShapeType="1" noTextEdit="1"/>
                  </p:cNvSpPr>
                  <p:nvPr/>
                </p:nvSpPr>
                <p:spPr>
                  <a:xfrm>
                    <a:off x="3452577" y="6738424"/>
                    <a:ext cx="943896" cy="530942"/>
                  </a:xfrm>
                  <a:prstGeom prst="rect">
                    <a:avLst/>
                  </a:prstGeom>
                  <a:blipFill>
                    <a:blip r:embed="rId6"/>
                    <a:stretch>
                      <a:fillRect/>
                    </a:stretch>
                  </a:blipFill>
                  <a:ln>
                    <a:noFill/>
                  </a:ln>
                </p:spPr>
                <p:txBody>
                  <a:bodyPr/>
                  <a:lstStyle/>
                  <a:p>
                    <a:r>
                      <a:rPr lang="en-IN">
                        <a:noFill/>
                      </a:rPr>
                      <a:t> </a:t>
                    </a:r>
                  </a:p>
                </p:txBody>
              </p:sp>
            </mc:Fallback>
          </mc:AlternateContent>
          <p:cxnSp>
            <p:nvCxnSpPr>
              <p:cNvPr id="6" name="Straight Arrow Connector 5">
                <a:extLst>
                  <a:ext uri="{FF2B5EF4-FFF2-40B4-BE49-F238E27FC236}">
                    <a16:creationId xmlns:a16="http://schemas.microsoft.com/office/drawing/2014/main" id="{59292916-1F29-4490-861A-76C09743D972}"/>
                  </a:ext>
                </a:extLst>
              </p:cNvPr>
              <p:cNvCxnSpPr/>
              <p:nvPr/>
            </p:nvCxnSpPr>
            <p:spPr>
              <a:xfrm>
                <a:off x="4586748" y="2738614"/>
                <a:ext cx="811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4A7D54-BBA9-41DB-B2ED-FE82C3CAF8E3}"/>
                  </a:ext>
                </a:extLst>
              </p:cNvPr>
              <p:cNvCxnSpPr/>
              <p:nvPr/>
            </p:nvCxnSpPr>
            <p:spPr>
              <a:xfrm>
                <a:off x="4586748" y="4082581"/>
                <a:ext cx="811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6716D4E-1306-4037-ADF0-A594B9324BF1}"/>
                  </a:ext>
                </a:extLst>
              </p:cNvPr>
              <p:cNvCxnSpPr/>
              <p:nvPr/>
            </p:nvCxnSpPr>
            <p:spPr>
              <a:xfrm>
                <a:off x="4586748" y="5569445"/>
                <a:ext cx="811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3E04729-6ACE-4910-B8F7-FE9A5243696F}"/>
                  </a:ext>
                </a:extLst>
              </p:cNvPr>
              <p:cNvCxnSpPr/>
              <p:nvPr/>
            </p:nvCxnSpPr>
            <p:spPr>
              <a:xfrm>
                <a:off x="4586748" y="7003895"/>
                <a:ext cx="811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721F71-7BB2-427D-80E0-E541154C5C1A}"/>
                  </a:ext>
                </a:extLst>
              </p:cNvPr>
              <p:cNvSpPr txBox="1"/>
              <p:nvPr/>
            </p:nvSpPr>
            <p:spPr>
              <a:xfrm>
                <a:off x="5899355" y="5343944"/>
                <a:ext cx="1681316" cy="430887"/>
              </a:xfrm>
              <a:prstGeom prst="rect">
                <a:avLst/>
              </a:prstGeom>
              <a:noFill/>
            </p:spPr>
            <p:txBody>
              <a:bodyPr wrap="square" rtlCol="0">
                <a:spAutoFit/>
              </a:bodyPr>
              <a:lstStyle/>
              <a:p>
                <a:r>
                  <a:rPr lang="en-US" sz="2200" dirty="0">
                    <a:latin typeface="Open Sans" panose="020B0604020202020204" charset="0"/>
                    <a:ea typeface="Open Sans" panose="020B0604020202020204" charset="0"/>
                    <a:cs typeface="Open Sans" panose="020B0604020202020204" charset="0"/>
                  </a:rPr>
                  <a:t>tanh </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57DE95E-38CB-48C6-8C31-2EE4C5CDF241}"/>
                      </a:ext>
                    </a:extLst>
                  </p:cNvPr>
                  <p:cNvSpPr/>
                  <p:nvPr/>
                </p:nvSpPr>
                <p:spPr>
                  <a:xfrm>
                    <a:off x="6636775" y="2534697"/>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𝑓</m:t>
                              </m:r>
                            </m:sup>
                          </m:sSup>
                        </m:oMath>
                      </m:oMathPara>
                    </a14:m>
                    <a:endParaRPr lang="en-US" dirty="0"/>
                  </a:p>
                </p:txBody>
              </p:sp>
            </mc:Choice>
            <mc:Fallback xmlns="">
              <p:sp>
                <p:nvSpPr>
                  <p:cNvPr id="22" name="Rectangle 21">
                    <a:extLst>
                      <a:ext uri="{FF2B5EF4-FFF2-40B4-BE49-F238E27FC236}">
                        <a16:creationId xmlns:a16="http://schemas.microsoft.com/office/drawing/2014/main" id="{F57DE95E-38CB-48C6-8C31-2EE4C5CDF241}"/>
                      </a:ext>
                    </a:extLst>
                  </p:cNvPr>
                  <p:cNvSpPr>
                    <a:spLocks noRot="1" noChangeAspect="1" noMove="1" noResize="1" noEditPoints="1" noAdjustHandles="1" noChangeArrowheads="1" noChangeShapeType="1" noTextEdit="1"/>
                  </p:cNvSpPr>
                  <p:nvPr/>
                </p:nvSpPr>
                <p:spPr>
                  <a:xfrm>
                    <a:off x="6636775" y="2534697"/>
                    <a:ext cx="943896" cy="530942"/>
                  </a:xfrm>
                  <a:prstGeom prst="rect">
                    <a:avLst/>
                  </a:prstGeom>
                  <a:blipFill>
                    <a:blip r:embed="rId7"/>
                    <a:stretch>
                      <a:fillRect/>
                    </a:stretch>
                  </a:blipFill>
                  <a:ln>
                    <a:noFill/>
                  </a:ln>
                </p:spPr>
                <p:txBody>
                  <a:bodyPr/>
                  <a:lstStyle/>
                  <a:p>
                    <a:r>
                      <a:rPr lang="en-IN">
                        <a:noFill/>
                      </a:rPr>
                      <a:t> </a:t>
                    </a:r>
                  </a:p>
                </p:txBody>
              </p:sp>
            </mc:Fallback>
          </mc:AlternateContent>
          <p:grpSp>
            <p:nvGrpSpPr>
              <p:cNvPr id="30" name="Group 29">
                <a:extLst>
                  <a:ext uri="{FF2B5EF4-FFF2-40B4-BE49-F238E27FC236}">
                    <a16:creationId xmlns:a16="http://schemas.microsoft.com/office/drawing/2014/main" id="{EF4F6D81-8A42-43C7-909B-2BCEEC5527AA}"/>
                  </a:ext>
                </a:extLst>
              </p:cNvPr>
              <p:cNvGrpSpPr/>
              <p:nvPr/>
            </p:nvGrpSpPr>
            <p:grpSpPr>
              <a:xfrm>
                <a:off x="7580671" y="2197510"/>
                <a:ext cx="737420" cy="895065"/>
                <a:chOff x="7580671" y="2197510"/>
                <a:chExt cx="737420" cy="895065"/>
              </a:xfrm>
            </p:grpSpPr>
            <p:cxnSp>
              <p:nvCxnSpPr>
                <p:cNvPr id="21" name="Straight Connector 20">
                  <a:extLst>
                    <a:ext uri="{FF2B5EF4-FFF2-40B4-BE49-F238E27FC236}">
                      <a16:creationId xmlns:a16="http://schemas.microsoft.com/office/drawing/2014/main" id="{7F72B2DC-F63A-470E-9F5F-11B8A3E8A8AE}"/>
                    </a:ext>
                  </a:extLst>
                </p:cNvPr>
                <p:cNvCxnSpPr/>
                <p:nvPr/>
              </p:nvCxnSpPr>
              <p:spPr>
                <a:xfrm flipV="1">
                  <a:off x="7580671" y="2197510"/>
                  <a:ext cx="604344" cy="60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F2996FE-AFCB-4A05-B1E7-60A6497EB072}"/>
                    </a:ext>
                  </a:extLst>
                </p:cNvPr>
                <p:cNvCxnSpPr>
                  <a:cxnSpLocks/>
                  <a:stCxn id="22" idx="3"/>
                </p:cNvCxnSpPr>
                <p:nvPr/>
              </p:nvCxnSpPr>
              <p:spPr>
                <a:xfrm>
                  <a:off x="7580671" y="2800168"/>
                  <a:ext cx="737420" cy="29240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812A10F-3C3B-463E-89E3-FB5A90FE3BDE}"/>
                      </a:ext>
                    </a:extLst>
                  </p:cNvPr>
                  <p:cNvSpPr/>
                  <p:nvPr/>
                </p:nvSpPr>
                <p:spPr>
                  <a:xfrm>
                    <a:off x="6636775" y="381711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𝑊</m:t>
                              </m:r>
                            </m:e>
                            <m:sup>
                              <m:r>
                                <a:rPr lang="en-IN" sz="2200" i="1">
                                  <a:latin typeface="Cambria Math" panose="02040503050406030204" pitchFamily="18" charset="0"/>
                                </a:rPr>
                                <m:t>𝑖</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32" name="Rectangle 31">
                    <a:extLst>
                      <a:ext uri="{FF2B5EF4-FFF2-40B4-BE49-F238E27FC236}">
                        <a16:creationId xmlns:a16="http://schemas.microsoft.com/office/drawing/2014/main" id="{F812A10F-3C3B-463E-89E3-FB5A90FE3BDE}"/>
                      </a:ext>
                    </a:extLst>
                  </p:cNvPr>
                  <p:cNvSpPr>
                    <a:spLocks noRot="1" noChangeAspect="1" noMove="1" noResize="1" noEditPoints="1" noAdjustHandles="1" noChangeArrowheads="1" noChangeShapeType="1" noTextEdit="1"/>
                  </p:cNvSpPr>
                  <p:nvPr/>
                </p:nvSpPr>
                <p:spPr>
                  <a:xfrm>
                    <a:off x="6636775" y="3817110"/>
                    <a:ext cx="943896" cy="530942"/>
                  </a:xfrm>
                  <a:prstGeom prst="rect">
                    <a:avLst/>
                  </a:prstGeom>
                  <a:blipFill>
                    <a:blip r:embed="rId8"/>
                    <a:stretch>
                      <a:fillRect/>
                    </a:stretch>
                  </a:blipFill>
                  <a:ln>
                    <a:noFill/>
                  </a:ln>
                </p:spPr>
                <p:txBody>
                  <a:bodyPr/>
                  <a:lstStyle/>
                  <a:p>
                    <a:r>
                      <a:rPr lang="en-IN">
                        <a:noFill/>
                      </a:rPr>
                      <a:t> </a:t>
                    </a:r>
                  </a:p>
                </p:txBody>
              </p:sp>
            </mc:Fallback>
          </mc:AlternateContent>
          <p:sp>
            <p:nvSpPr>
              <p:cNvPr id="33" name="Rectangle 32">
                <a:extLst>
                  <a:ext uri="{FF2B5EF4-FFF2-40B4-BE49-F238E27FC236}">
                    <a16:creationId xmlns:a16="http://schemas.microsoft.com/office/drawing/2014/main" id="{DBC4C0ED-03FC-4C96-A1EE-FC5DE2A9A471}"/>
                  </a:ext>
                </a:extLst>
              </p:cNvPr>
              <p:cNvSpPr/>
              <p:nvPr/>
            </p:nvSpPr>
            <p:spPr>
              <a:xfrm>
                <a:off x="6636775" y="5303974"/>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W</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9BC8B18-0DFD-4ADD-8405-DF23BA0E3456}"/>
                      </a:ext>
                    </a:extLst>
                  </p:cNvPr>
                  <p:cNvSpPr/>
                  <p:nvPr/>
                </p:nvSpPr>
                <p:spPr>
                  <a:xfrm>
                    <a:off x="6636775" y="6738424"/>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𝑊</m:t>
                              </m:r>
                            </m:e>
                            <m:sup>
                              <m:r>
                                <a:rPr lang="en-IN" sz="2200" b="0" i="1" smtClean="0">
                                  <a:latin typeface="Cambria Math" panose="02040503050406030204" pitchFamily="18" charset="0"/>
                                </a:rPr>
                                <m:t>0</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35" name="Rectangle 34">
                    <a:extLst>
                      <a:ext uri="{FF2B5EF4-FFF2-40B4-BE49-F238E27FC236}">
                        <a16:creationId xmlns:a16="http://schemas.microsoft.com/office/drawing/2014/main" id="{69BC8B18-0DFD-4ADD-8405-DF23BA0E3456}"/>
                      </a:ext>
                    </a:extLst>
                  </p:cNvPr>
                  <p:cNvSpPr>
                    <a:spLocks noRot="1" noChangeAspect="1" noMove="1" noResize="1" noEditPoints="1" noAdjustHandles="1" noChangeArrowheads="1" noChangeShapeType="1" noTextEdit="1"/>
                  </p:cNvSpPr>
                  <p:nvPr/>
                </p:nvSpPr>
                <p:spPr>
                  <a:xfrm>
                    <a:off x="6636775" y="6738424"/>
                    <a:ext cx="943896" cy="530942"/>
                  </a:xfrm>
                  <a:prstGeom prst="rect">
                    <a:avLst/>
                  </a:prstGeom>
                  <a:blipFill>
                    <a:blip r:embed="rId9"/>
                    <a:stretch>
                      <a:fillRect/>
                    </a:stretch>
                  </a:blipFill>
                  <a:ln>
                    <a:noFill/>
                  </a:ln>
                </p:spPr>
                <p:txBody>
                  <a:bodyPr/>
                  <a:lstStyle/>
                  <a:p>
                    <a:r>
                      <a:rPr lang="en-IN">
                        <a:noFill/>
                      </a:rPr>
                      <a:t> </a:t>
                    </a:r>
                  </a:p>
                </p:txBody>
              </p:sp>
            </mc:Fallback>
          </mc:AlternateContent>
          <p:grpSp>
            <p:nvGrpSpPr>
              <p:cNvPr id="37" name="Group 36">
                <a:extLst>
                  <a:ext uri="{FF2B5EF4-FFF2-40B4-BE49-F238E27FC236}">
                    <a16:creationId xmlns:a16="http://schemas.microsoft.com/office/drawing/2014/main" id="{1639CAFA-83B4-4A08-A43B-3C52F8C3529F}"/>
                  </a:ext>
                </a:extLst>
              </p:cNvPr>
              <p:cNvGrpSpPr/>
              <p:nvPr/>
            </p:nvGrpSpPr>
            <p:grpSpPr>
              <a:xfrm>
                <a:off x="7580671" y="3558624"/>
                <a:ext cx="737420" cy="895065"/>
                <a:chOff x="7580671" y="2197510"/>
                <a:chExt cx="737420" cy="895065"/>
              </a:xfrm>
            </p:grpSpPr>
            <p:cxnSp>
              <p:nvCxnSpPr>
                <p:cNvPr id="38" name="Straight Connector 37">
                  <a:extLst>
                    <a:ext uri="{FF2B5EF4-FFF2-40B4-BE49-F238E27FC236}">
                      <a16:creationId xmlns:a16="http://schemas.microsoft.com/office/drawing/2014/main" id="{27E4C655-0654-43D5-80C0-FBA9A11146C6}"/>
                    </a:ext>
                  </a:extLst>
                </p:cNvPr>
                <p:cNvCxnSpPr/>
                <p:nvPr/>
              </p:nvCxnSpPr>
              <p:spPr>
                <a:xfrm flipV="1">
                  <a:off x="7580671" y="2197510"/>
                  <a:ext cx="604344" cy="60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D0A14F-7DBA-46F0-B386-849D95EEE2AF}"/>
                    </a:ext>
                  </a:extLst>
                </p:cNvPr>
                <p:cNvCxnSpPr>
                  <a:cxnSpLocks/>
                </p:cNvCxnSpPr>
                <p:nvPr/>
              </p:nvCxnSpPr>
              <p:spPr>
                <a:xfrm>
                  <a:off x="7580671" y="2800168"/>
                  <a:ext cx="737420" cy="2924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71CBD86-1DC3-4320-83AB-BDF956917369}"/>
                  </a:ext>
                </a:extLst>
              </p:cNvPr>
              <p:cNvGrpSpPr/>
              <p:nvPr/>
            </p:nvGrpSpPr>
            <p:grpSpPr>
              <a:xfrm>
                <a:off x="7580671" y="4969226"/>
                <a:ext cx="752168" cy="1071754"/>
                <a:chOff x="7580671" y="2197510"/>
                <a:chExt cx="752168" cy="1071754"/>
              </a:xfrm>
            </p:grpSpPr>
            <p:cxnSp>
              <p:nvCxnSpPr>
                <p:cNvPr id="41" name="Straight Connector 40">
                  <a:extLst>
                    <a:ext uri="{FF2B5EF4-FFF2-40B4-BE49-F238E27FC236}">
                      <a16:creationId xmlns:a16="http://schemas.microsoft.com/office/drawing/2014/main" id="{A9783EED-F41F-4AB7-9E10-E22D6F4B55E9}"/>
                    </a:ext>
                  </a:extLst>
                </p:cNvPr>
                <p:cNvCxnSpPr/>
                <p:nvPr/>
              </p:nvCxnSpPr>
              <p:spPr>
                <a:xfrm flipV="1">
                  <a:off x="7580671" y="2197510"/>
                  <a:ext cx="604344" cy="60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9BC74F-573E-4A11-8638-1DC55537BA97}"/>
                    </a:ext>
                  </a:extLst>
                </p:cNvPr>
                <p:cNvCxnSpPr>
                  <a:cxnSpLocks/>
                  <a:endCxn id="51" idx="1"/>
                </p:cNvCxnSpPr>
                <p:nvPr/>
              </p:nvCxnSpPr>
              <p:spPr>
                <a:xfrm>
                  <a:off x="7580671" y="2800168"/>
                  <a:ext cx="752168" cy="46909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CC0F3D6-ACF9-469E-899C-BA889AA026C0}"/>
                  </a:ext>
                </a:extLst>
              </p:cNvPr>
              <p:cNvGrpSpPr/>
              <p:nvPr/>
            </p:nvGrpSpPr>
            <p:grpSpPr>
              <a:xfrm>
                <a:off x="7580671" y="6685201"/>
                <a:ext cx="737420" cy="945201"/>
                <a:chOff x="7580671" y="2499188"/>
                <a:chExt cx="737420" cy="945201"/>
              </a:xfrm>
            </p:grpSpPr>
            <p:cxnSp>
              <p:nvCxnSpPr>
                <p:cNvPr id="44" name="Straight Connector 43">
                  <a:extLst>
                    <a:ext uri="{FF2B5EF4-FFF2-40B4-BE49-F238E27FC236}">
                      <a16:creationId xmlns:a16="http://schemas.microsoft.com/office/drawing/2014/main" id="{BC89BCAD-1EF9-4EFD-B88C-44DF3C419A30}"/>
                    </a:ext>
                  </a:extLst>
                </p:cNvPr>
                <p:cNvCxnSpPr>
                  <a:cxnSpLocks/>
                </p:cNvCxnSpPr>
                <p:nvPr/>
              </p:nvCxnSpPr>
              <p:spPr>
                <a:xfrm flipV="1">
                  <a:off x="7580671" y="2499188"/>
                  <a:ext cx="737420" cy="300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4DFFB4C-CF07-4A70-90BE-0BD004E2FDF0}"/>
                    </a:ext>
                  </a:extLst>
                </p:cNvPr>
                <p:cNvCxnSpPr>
                  <a:cxnSpLocks/>
                </p:cNvCxnSpPr>
                <p:nvPr/>
              </p:nvCxnSpPr>
              <p:spPr>
                <a:xfrm>
                  <a:off x="7580671" y="2800168"/>
                  <a:ext cx="737420" cy="644221"/>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B77AC681-A324-4E56-B988-61BC05C4B69E}"/>
                      </a:ext>
                    </a:extLst>
                  </p:cNvPr>
                  <p:cNvSpPr/>
                  <p:nvPr/>
                </p:nvSpPr>
                <p:spPr>
                  <a:xfrm>
                    <a:off x="8186469" y="1857551"/>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𝑥</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46" name="Rectangle 45">
                    <a:extLst>
                      <a:ext uri="{FF2B5EF4-FFF2-40B4-BE49-F238E27FC236}">
                        <a16:creationId xmlns:a16="http://schemas.microsoft.com/office/drawing/2014/main" id="{B77AC681-A324-4E56-B988-61BC05C4B69E}"/>
                      </a:ext>
                    </a:extLst>
                  </p:cNvPr>
                  <p:cNvSpPr>
                    <a:spLocks noRot="1" noChangeAspect="1" noMove="1" noResize="1" noEditPoints="1" noAdjustHandles="1" noChangeArrowheads="1" noChangeShapeType="1" noTextEdit="1"/>
                  </p:cNvSpPr>
                  <p:nvPr/>
                </p:nvSpPr>
                <p:spPr>
                  <a:xfrm>
                    <a:off x="8186469" y="1857551"/>
                    <a:ext cx="943896" cy="530942"/>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309CD4B-088B-4B3E-BE2F-46C6BD728A87}"/>
                      </a:ext>
                    </a:extLst>
                  </p:cNvPr>
                  <p:cNvSpPr/>
                  <p:nvPr/>
                </p:nvSpPr>
                <p:spPr>
                  <a:xfrm>
                    <a:off x="8318091" y="272568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47" name="Rectangle 46">
                    <a:extLst>
                      <a:ext uri="{FF2B5EF4-FFF2-40B4-BE49-F238E27FC236}">
                        <a16:creationId xmlns:a16="http://schemas.microsoft.com/office/drawing/2014/main" id="{5309CD4B-088B-4B3E-BE2F-46C6BD728A87}"/>
                      </a:ext>
                    </a:extLst>
                  </p:cNvPr>
                  <p:cNvSpPr>
                    <a:spLocks noRot="1" noChangeAspect="1" noMove="1" noResize="1" noEditPoints="1" noAdjustHandles="1" noChangeArrowheads="1" noChangeShapeType="1" noTextEdit="1"/>
                  </p:cNvSpPr>
                  <p:nvPr/>
                </p:nvSpPr>
                <p:spPr>
                  <a:xfrm>
                    <a:off x="8318091" y="2725680"/>
                    <a:ext cx="943896" cy="530942"/>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37E94E09-7978-404E-A4AB-7C7F9D3CE497}"/>
                      </a:ext>
                    </a:extLst>
                  </p:cNvPr>
                  <p:cNvSpPr/>
                  <p:nvPr/>
                </p:nvSpPr>
                <p:spPr>
                  <a:xfrm>
                    <a:off x="8186993" y="3347025"/>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𝑥</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48" name="Rectangle 47">
                    <a:extLst>
                      <a:ext uri="{FF2B5EF4-FFF2-40B4-BE49-F238E27FC236}">
                        <a16:creationId xmlns:a16="http://schemas.microsoft.com/office/drawing/2014/main" id="{37E94E09-7978-404E-A4AB-7C7F9D3CE497}"/>
                      </a:ext>
                    </a:extLst>
                  </p:cNvPr>
                  <p:cNvSpPr>
                    <a:spLocks noRot="1" noChangeAspect="1" noMove="1" noResize="1" noEditPoints="1" noAdjustHandles="1" noChangeArrowheads="1" noChangeShapeType="1" noTextEdit="1"/>
                  </p:cNvSpPr>
                  <p:nvPr/>
                </p:nvSpPr>
                <p:spPr>
                  <a:xfrm>
                    <a:off x="8186993" y="3347025"/>
                    <a:ext cx="943896" cy="530942"/>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492E08DA-2D55-4178-B12D-2340BEBB9B02}"/>
                      </a:ext>
                    </a:extLst>
                  </p:cNvPr>
                  <p:cNvSpPr/>
                  <p:nvPr/>
                </p:nvSpPr>
                <p:spPr>
                  <a:xfrm>
                    <a:off x="8318615" y="4215154"/>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49" name="Rectangle 48">
                    <a:extLst>
                      <a:ext uri="{FF2B5EF4-FFF2-40B4-BE49-F238E27FC236}">
                        <a16:creationId xmlns:a16="http://schemas.microsoft.com/office/drawing/2014/main" id="{492E08DA-2D55-4178-B12D-2340BEBB9B02}"/>
                      </a:ext>
                    </a:extLst>
                  </p:cNvPr>
                  <p:cNvSpPr>
                    <a:spLocks noRot="1" noChangeAspect="1" noMove="1" noResize="1" noEditPoints="1" noAdjustHandles="1" noChangeArrowheads="1" noChangeShapeType="1" noTextEdit="1"/>
                  </p:cNvSpPr>
                  <p:nvPr/>
                </p:nvSpPr>
                <p:spPr>
                  <a:xfrm>
                    <a:off x="8318615" y="4215154"/>
                    <a:ext cx="943896" cy="530942"/>
                  </a:xfrm>
                  <a:prstGeom prst="rect">
                    <a:avLst/>
                  </a:prstGeom>
                  <a:blipFill>
                    <a:blip r:embed="rId1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436E36E-D325-43E7-BCF8-EFBB9F1EDFB5}"/>
                      </a:ext>
                    </a:extLst>
                  </p:cNvPr>
                  <p:cNvSpPr/>
                  <p:nvPr/>
                </p:nvSpPr>
                <p:spPr>
                  <a:xfrm>
                    <a:off x="8201217" y="490738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𝑥</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50" name="Rectangle 49">
                    <a:extLst>
                      <a:ext uri="{FF2B5EF4-FFF2-40B4-BE49-F238E27FC236}">
                        <a16:creationId xmlns:a16="http://schemas.microsoft.com/office/drawing/2014/main" id="{F436E36E-D325-43E7-BCF8-EFBB9F1EDFB5}"/>
                      </a:ext>
                    </a:extLst>
                  </p:cNvPr>
                  <p:cNvSpPr>
                    <a:spLocks noRot="1" noChangeAspect="1" noMove="1" noResize="1" noEditPoints="1" noAdjustHandles="1" noChangeArrowheads="1" noChangeShapeType="1" noTextEdit="1"/>
                  </p:cNvSpPr>
                  <p:nvPr/>
                </p:nvSpPr>
                <p:spPr>
                  <a:xfrm>
                    <a:off x="8201217" y="4907380"/>
                    <a:ext cx="943896" cy="530942"/>
                  </a:xfrm>
                  <a:prstGeom prst="rect">
                    <a:avLst/>
                  </a:prstGeom>
                  <a:blipFill>
                    <a:blip r:embed="rId1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D8744BF8-0A21-477E-AB80-1BE13CC8DDE9}"/>
                      </a:ext>
                    </a:extLst>
                  </p:cNvPr>
                  <p:cNvSpPr/>
                  <p:nvPr/>
                </p:nvSpPr>
                <p:spPr>
                  <a:xfrm>
                    <a:off x="8332839" y="5775509"/>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51" name="Rectangle 50">
                    <a:extLst>
                      <a:ext uri="{FF2B5EF4-FFF2-40B4-BE49-F238E27FC236}">
                        <a16:creationId xmlns:a16="http://schemas.microsoft.com/office/drawing/2014/main" id="{D8744BF8-0A21-477E-AB80-1BE13CC8DDE9}"/>
                      </a:ext>
                    </a:extLst>
                  </p:cNvPr>
                  <p:cNvSpPr>
                    <a:spLocks noRot="1" noChangeAspect="1" noMove="1" noResize="1" noEditPoints="1" noAdjustHandles="1" noChangeArrowheads="1" noChangeShapeType="1" noTextEdit="1"/>
                  </p:cNvSpPr>
                  <p:nvPr/>
                </p:nvSpPr>
                <p:spPr>
                  <a:xfrm>
                    <a:off x="8332839" y="5775509"/>
                    <a:ext cx="943896" cy="530942"/>
                  </a:xfrm>
                  <a:prstGeom prst="rect">
                    <a:avLst/>
                  </a:prstGeom>
                  <a:blipFill>
                    <a:blip r:embed="rId1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E3C605BA-F2D8-44AC-9D43-7BDEBBEBE9E1}"/>
                      </a:ext>
                    </a:extLst>
                  </p:cNvPr>
                  <p:cNvSpPr/>
                  <p:nvPr/>
                </p:nvSpPr>
                <p:spPr>
                  <a:xfrm>
                    <a:off x="8319204" y="6467735"/>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𝑥</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55" name="Rectangle 54">
                    <a:extLst>
                      <a:ext uri="{FF2B5EF4-FFF2-40B4-BE49-F238E27FC236}">
                        <a16:creationId xmlns:a16="http://schemas.microsoft.com/office/drawing/2014/main" id="{E3C605BA-F2D8-44AC-9D43-7BDEBBEBE9E1}"/>
                      </a:ext>
                    </a:extLst>
                  </p:cNvPr>
                  <p:cNvSpPr>
                    <a:spLocks noRot="1" noChangeAspect="1" noMove="1" noResize="1" noEditPoints="1" noAdjustHandles="1" noChangeArrowheads="1" noChangeShapeType="1" noTextEdit="1"/>
                  </p:cNvSpPr>
                  <p:nvPr/>
                </p:nvSpPr>
                <p:spPr>
                  <a:xfrm>
                    <a:off x="8319204" y="6467735"/>
                    <a:ext cx="943896" cy="530942"/>
                  </a:xfrm>
                  <a:prstGeom prst="rect">
                    <a:avLst/>
                  </a:prstGeom>
                  <a:blipFill>
                    <a:blip r:embed="rId1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FF21A629-628D-4F35-A454-D160EE4E5659}"/>
                      </a:ext>
                    </a:extLst>
                  </p:cNvPr>
                  <p:cNvSpPr/>
                  <p:nvPr/>
                </p:nvSpPr>
                <p:spPr>
                  <a:xfrm>
                    <a:off x="8318091" y="7364931"/>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56" name="Rectangle 55">
                    <a:extLst>
                      <a:ext uri="{FF2B5EF4-FFF2-40B4-BE49-F238E27FC236}">
                        <a16:creationId xmlns:a16="http://schemas.microsoft.com/office/drawing/2014/main" id="{FF21A629-628D-4F35-A454-D160EE4E5659}"/>
                      </a:ext>
                    </a:extLst>
                  </p:cNvPr>
                  <p:cNvSpPr>
                    <a:spLocks noRot="1" noChangeAspect="1" noMove="1" noResize="1" noEditPoints="1" noAdjustHandles="1" noChangeArrowheads="1" noChangeShapeType="1" noTextEdit="1"/>
                  </p:cNvSpPr>
                  <p:nvPr/>
                </p:nvSpPr>
                <p:spPr>
                  <a:xfrm>
                    <a:off x="8318091" y="7364931"/>
                    <a:ext cx="943896" cy="530942"/>
                  </a:xfrm>
                  <a:prstGeom prst="rect">
                    <a:avLst/>
                  </a:prstGeom>
                  <a:blipFill>
                    <a:blip r:embed="rId1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6F8E0F0-2319-4F64-B624-2EBCB02A1D50}"/>
                      </a:ext>
                    </a:extLst>
                  </p:cNvPr>
                  <p:cNvSpPr txBox="1"/>
                  <p:nvPr/>
                </p:nvSpPr>
                <p:spPr>
                  <a:xfrm>
                    <a:off x="5862655" y="3877967"/>
                    <a:ext cx="70758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solidFill>
                                <a:schemeClr val="tx1">
                                  <a:lumMod val="65000"/>
                                  <a:lumOff val="35000"/>
                                </a:schemeClr>
                              </a:solidFill>
                              <a:latin typeface="Cambria Math" panose="02040503050406030204" pitchFamily="18" charset="0"/>
                            </a:rPr>
                            <m:t>𝜎</m:t>
                          </m:r>
                        </m:oMath>
                      </m:oMathPara>
                    </a14:m>
                    <a:endPar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53" name="TextBox 52">
                    <a:extLst>
                      <a:ext uri="{FF2B5EF4-FFF2-40B4-BE49-F238E27FC236}">
                        <a16:creationId xmlns:a16="http://schemas.microsoft.com/office/drawing/2014/main" id="{56F8E0F0-2319-4F64-B624-2EBCB02A1D50}"/>
                      </a:ext>
                    </a:extLst>
                  </p:cNvPr>
                  <p:cNvSpPr txBox="1">
                    <a:spLocks noRot="1" noChangeAspect="1" noMove="1" noResize="1" noEditPoints="1" noAdjustHandles="1" noChangeArrowheads="1" noChangeShapeType="1" noTextEdit="1"/>
                  </p:cNvSpPr>
                  <p:nvPr/>
                </p:nvSpPr>
                <p:spPr>
                  <a:xfrm>
                    <a:off x="5862655" y="3877967"/>
                    <a:ext cx="707582" cy="430887"/>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C6B9BE-CDD9-4690-8A7E-AE5A45618D5C}"/>
                      </a:ext>
                    </a:extLst>
                  </p:cNvPr>
                  <p:cNvSpPr txBox="1"/>
                  <p:nvPr/>
                </p:nvSpPr>
                <p:spPr>
                  <a:xfrm>
                    <a:off x="5862486" y="2584724"/>
                    <a:ext cx="70758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solidFill>
                                <a:schemeClr val="tx1">
                                  <a:lumMod val="65000"/>
                                  <a:lumOff val="35000"/>
                                </a:schemeClr>
                              </a:solidFill>
                              <a:latin typeface="Cambria Math" panose="02040503050406030204" pitchFamily="18" charset="0"/>
                            </a:rPr>
                            <m:t>𝜎</m:t>
                          </m:r>
                        </m:oMath>
                      </m:oMathPara>
                    </a14:m>
                    <a:endPar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58" name="TextBox 57">
                    <a:extLst>
                      <a:ext uri="{FF2B5EF4-FFF2-40B4-BE49-F238E27FC236}">
                        <a16:creationId xmlns:a16="http://schemas.microsoft.com/office/drawing/2014/main" id="{10C6B9BE-CDD9-4690-8A7E-AE5A45618D5C}"/>
                      </a:ext>
                    </a:extLst>
                  </p:cNvPr>
                  <p:cNvSpPr txBox="1">
                    <a:spLocks noRot="1" noChangeAspect="1" noMove="1" noResize="1" noEditPoints="1" noAdjustHandles="1" noChangeArrowheads="1" noChangeShapeType="1" noTextEdit="1"/>
                  </p:cNvSpPr>
                  <p:nvPr/>
                </p:nvSpPr>
                <p:spPr>
                  <a:xfrm>
                    <a:off x="5862486" y="2584724"/>
                    <a:ext cx="707582" cy="430887"/>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D5803F7-E0F3-4075-B7E8-C10B173C8D21}"/>
                      </a:ext>
                    </a:extLst>
                  </p:cNvPr>
                  <p:cNvSpPr txBox="1"/>
                  <p:nvPr/>
                </p:nvSpPr>
                <p:spPr>
                  <a:xfrm>
                    <a:off x="5899355" y="6733206"/>
                    <a:ext cx="70758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solidFill>
                                <a:schemeClr val="tx1">
                                  <a:lumMod val="65000"/>
                                  <a:lumOff val="35000"/>
                                </a:schemeClr>
                              </a:solidFill>
                              <a:latin typeface="Cambria Math" panose="02040503050406030204" pitchFamily="18" charset="0"/>
                            </a:rPr>
                            <m:t>𝜎</m:t>
                          </m:r>
                        </m:oMath>
                      </m:oMathPara>
                    </a14:m>
                    <a:endPar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59" name="TextBox 58">
                    <a:extLst>
                      <a:ext uri="{FF2B5EF4-FFF2-40B4-BE49-F238E27FC236}">
                        <a16:creationId xmlns:a16="http://schemas.microsoft.com/office/drawing/2014/main" id="{2D5803F7-E0F3-4075-B7E8-C10B173C8D21}"/>
                      </a:ext>
                    </a:extLst>
                  </p:cNvPr>
                  <p:cNvSpPr txBox="1">
                    <a:spLocks noRot="1" noChangeAspect="1" noMove="1" noResize="1" noEditPoints="1" noAdjustHandles="1" noChangeArrowheads="1" noChangeShapeType="1" noTextEdit="1"/>
                  </p:cNvSpPr>
                  <p:nvPr/>
                </p:nvSpPr>
                <p:spPr>
                  <a:xfrm>
                    <a:off x="5899355" y="6733206"/>
                    <a:ext cx="707582" cy="430887"/>
                  </a:xfrm>
                  <a:prstGeom prst="rect">
                    <a:avLst/>
                  </a:prstGeom>
                  <a:blipFill>
                    <a:blip r:embed="rId20"/>
                    <a:stretch>
                      <a:fillRect/>
                    </a:stretch>
                  </a:blipFill>
                </p:spPr>
                <p:txBody>
                  <a:bodyPr/>
                  <a:lstStyle/>
                  <a:p>
                    <a:r>
                      <a:rPr lang="en-IN">
                        <a:noFill/>
                      </a:rPr>
                      <a:t> </a:t>
                    </a:r>
                  </a:p>
                </p:txBody>
              </p:sp>
            </mc:Fallback>
          </mc:AlternateContent>
        </p:grpSp>
        <p:sp>
          <p:nvSpPr>
            <p:cNvPr id="57" name="TextBox 56">
              <a:extLst>
                <a:ext uri="{FF2B5EF4-FFF2-40B4-BE49-F238E27FC236}">
                  <a16:creationId xmlns:a16="http://schemas.microsoft.com/office/drawing/2014/main" id="{2696768F-14DA-45E4-B450-C20AA761F7C9}"/>
                </a:ext>
              </a:extLst>
            </p:cNvPr>
            <p:cNvSpPr txBox="1"/>
            <p:nvPr/>
          </p:nvSpPr>
          <p:spPr>
            <a:xfrm>
              <a:off x="3562508" y="2500160"/>
              <a:ext cx="3318048" cy="430887"/>
            </a:xfrm>
            <a:prstGeom prst="rect">
              <a:avLst/>
            </a:prstGeom>
            <a:noFill/>
          </p:spPr>
          <p:txBody>
            <a:bodyPr wrap="square" rtlCol="0">
              <a:spAutoFit/>
            </a:bodyPr>
            <a:lstStyle/>
            <a:p>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Controls Forget Gate</a:t>
              </a:r>
            </a:p>
          </p:txBody>
        </p:sp>
        <p:sp>
          <p:nvSpPr>
            <p:cNvPr id="62" name="TextBox 61">
              <a:extLst>
                <a:ext uri="{FF2B5EF4-FFF2-40B4-BE49-F238E27FC236}">
                  <a16:creationId xmlns:a16="http://schemas.microsoft.com/office/drawing/2014/main" id="{E72E1C8E-4D63-4A1D-96A7-A92E152D88FB}"/>
                </a:ext>
              </a:extLst>
            </p:cNvPr>
            <p:cNvSpPr txBox="1"/>
            <p:nvPr/>
          </p:nvSpPr>
          <p:spPr>
            <a:xfrm>
              <a:off x="3562508" y="3784529"/>
              <a:ext cx="3318048" cy="430887"/>
            </a:xfrm>
            <a:prstGeom prst="rect">
              <a:avLst/>
            </a:prstGeom>
            <a:noFill/>
          </p:spPr>
          <p:txBody>
            <a:bodyPr wrap="square" rtlCol="0">
              <a:spAutoFit/>
            </a:bodyPr>
            <a:lstStyle/>
            <a:p>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Controls Input Gate	</a:t>
              </a:r>
            </a:p>
          </p:txBody>
        </p:sp>
        <p:sp>
          <p:nvSpPr>
            <p:cNvPr id="63" name="TextBox 62">
              <a:extLst>
                <a:ext uri="{FF2B5EF4-FFF2-40B4-BE49-F238E27FC236}">
                  <a16:creationId xmlns:a16="http://schemas.microsoft.com/office/drawing/2014/main" id="{8FE475D4-8BAD-4E18-8E5D-57287DE6019A}"/>
                </a:ext>
              </a:extLst>
            </p:cNvPr>
            <p:cNvSpPr txBox="1"/>
            <p:nvPr/>
          </p:nvSpPr>
          <p:spPr>
            <a:xfrm>
              <a:off x="3562508" y="5259380"/>
              <a:ext cx="3318048" cy="430887"/>
            </a:xfrm>
            <a:prstGeom prst="rect">
              <a:avLst/>
            </a:prstGeom>
            <a:noFill/>
          </p:spPr>
          <p:txBody>
            <a:bodyPr wrap="square" rtlCol="0">
              <a:spAutoFit/>
            </a:bodyPr>
            <a:lstStyle/>
            <a:p>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Updates Information</a:t>
              </a:r>
            </a:p>
          </p:txBody>
        </p:sp>
        <p:sp>
          <p:nvSpPr>
            <p:cNvPr id="64" name="TextBox 63">
              <a:extLst>
                <a:ext uri="{FF2B5EF4-FFF2-40B4-BE49-F238E27FC236}">
                  <a16:creationId xmlns:a16="http://schemas.microsoft.com/office/drawing/2014/main" id="{90A7447C-1634-4FA5-B79C-01E68182994C}"/>
                </a:ext>
              </a:extLst>
            </p:cNvPr>
            <p:cNvSpPr txBox="1"/>
            <p:nvPr/>
          </p:nvSpPr>
          <p:spPr>
            <a:xfrm>
              <a:off x="3610880" y="6679945"/>
              <a:ext cx="3318048" cy="430887"/>
            </a:xfrm>
            <a:prstGeom prst="rect">
              <a:avLst/>
            </a:prstGeom>
            <a:noFill/>
          </p:spPr>
          <p:txBody>
            <a:bodyPr wrap="square" rtlCol="0">
              <a:spAutoFit/>
            </a:bodyPr>
            <a:lstStyle/>
            <a:p>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Controls Output Gate	</a:t>
              </a:r>
            </a:p>
          </p:txBody>
        </p:sp>
      </p:grpSp>
      <p:grpSp>
        <p:nvGrpSpPr>
          <p:cNvPr id="65" name="Google Shape;1259;p41">
            <a:extLst>
              <a:ext uri="{FF2B5EF4-FFF2-40B4-BE49-F238E27FC236}">
                <a16:creationId xmlns:a16="http://schemas.microsoft.com/office/drawing/2014/main" id="{9EEFF18C-86E6-401E-8091-B7E8AEFE5CB1}"/>
              </a:ext>
            </a:extLst>
          </p:cNvPr>
          <p:cNvGrpSpPr/>
          <p:nvPr/>
        </p:nvGrpSpPr>
        <p:grpSpPr>
          <a:xfrm>
            <a:off x="2079600" y="7942371"/>
            <a:ext cx="12421857" cy="704849"/>
            <a:chOff x="2189494" y="8088281"/>
            <a:chExt cx="12421857" cy="704849"/>
          </a:xfrm>
        </p:grpSpPr>
        <p:pic>
          <p:nvPicPr>
            <p:cNvPr id="66" name="Google Shape;1260;p41" descr="Right pointing backhand index">
              <a:extLst>
                <a:ext uri="{FF2B5EF4-FFF2-40B4-BE49-F238E27FC236}">
                  <a16:creationId xmlns:a16="http://schemas.microsoft.com/office/drawing/2014/main" id="{D675EF01-5D11-432D-9A6B-A41090F91C47}"/>
                </a:ext>
              </a:extLst>
            </p:cNvPr>
            <p:cNvPicPr preferRelativeResize="0"/>
            <p:nvPr/>
          </p:nvPicPr>
          <p:blipFill rotWithShape="1">
            <a:blip r:embed="rId21">
              <a:alphaModFix/>
            </a:blip>
            <a:srcRect/>
            <a:stretch/>
          </p:blipFill>
          <p:spPr>
            <a:xfrm>
              <a:off x="2189494" y="8105885"/>
              <a:ext cx="687245" cy="687245"/>
            </a:xfrm>
            <a:prstGeom prst="rect">
              <a:avLst/>
            </a:prstGeom>
            <a:noFill/>
            <a:ln>
              <a:noFill/>
            </a:ln>
          </p:spPr>
        </p:pic>
        <p:sp>
          <p:nvSpPr>
            <p:cNvPr id="67" name="Google Shape;1261;p41">
              <a:extLst>
                <a:ext uri="{FF2B5EF4-FFF2-40B4-BE49-F238E27FC236}">
                  <a16:creationId xmlns:a16="http://schemas.microsoft.com/office/drawing/2014/main" id="{9883BBAF-CE26-4B2F-BCC4-21C4189FE8D8}"/>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Above four matrix computations are done concurrently.</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412037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Information Flow in LSTM</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463" name="Group 462">
            <a:extLst>
              <a:ext uri="{FF2B5EF4-FFF2-40B4-BE49-F238E27FC236}">
                <a16:creationId xmlns:a16="http://schemas.microsoft.com/office/drawing/2014/main" id="{04194EEA-D40E-4569-922B-56622283311E}"/>
              </a:ext>
            </a:extLst>
          </p:cNvPr>
          <p:cNvGrpSpPr/>
          <p:nvPr/>
        </p:nvGrpSpPr>
        <p:grpSpPr>
          <a:xfrm>
            <a:off x="1660237" y="1308298"/>
            <a:ext cx="10728895" cy="5874755"/>
            <a:chOff x="3489037" y="1491178"/>
            <a:chExt cx="10728895" cy="5874755"/>
          </a:xfrm>
        </p:grpSpPr>
        <p:grpSp>
          <p:nvGrpSpPr>
            <p:cNvPr id="453" name="Group 452">
              <a:extLst>
                <a:ext uri="{FF2B5EF4-FFF2-40B4-BE49-F238E27FC236}">
                  <a16:creationId xmlns:a16="http://schemas.microsoft.com/office/drawing/2014/main" id="{7291AD4C-4BA2-42B7-89B1-ADFA817703D1}"/>
                </a:ext>
              </a:extLst>
            </p:cNvPr>
            <p:cNvGrpSpPr/>
            <p:nvPr/>
          </p:nvGrpSpPr>
          <p:grpSpPr>
            <a:xfrm>
              <a:off x="6238381" y="2569710"/>
              <a:ext cx="5328779" cy="4796223"/>
              <a:chOff x="6238381" y="2097270"/>
              <a:chExt cx="5328779" cy="4796223"/>
            </a:xfrm>
          </p:grpSpPr>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D172D870-DC35-4BF4-98C1-EBDA916ECDC2}"/>
                      </a:ext>
                    </a:extLst>
                  </p:cNvPr>
                  <p:cNvSpPr/>
                  <p:nvPr/>
                </p:nvSpPr>
                <p:spPr>
                  <a:xfrm>
                    <a:off x="6238381" y="2097270"/>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𝑍</m:t>
                              </m:r>
                            </m:e>
                            <m:sup>
                              <m:r>
                                <a:rPr lang="en-IN" sz="2200" b="0" i="1" smtClean="0">
                                  <a:latin typeface="Cambria Math" panose="02040503050406030204" pitchFamily="18" charset="0"/>
                                </a:rPr>
                                <m:t>𝑓</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15" name="Rectangle 114">
                    <a:extLst>
                      <a:ext uri="{FF2B5EF4-FFF2-40B4-BE49-F238E27FC236}">
                        <a16:creationId xmlns:a16="http://schemas.microsoft.com/office/drawing/2014/main" id="{D172D870-DC35-4BF4-98C1-EBDA916ECDC2}"/>
                      </a:ext>
                    </a:extLst>
                  </p:cNvPr>
                  <p:cNvSpPr>
                    <a:spLocks noRot="1" noChangeAspect="1" noMove="1" noResize="1" noEditPoints="1" noAdjustHandles="1" noChangeArrowheads="1" noChangeShapeType="1" noTextEdit="1"/>
                  </p:cNvSpPr>
                  <p:nvPr/>
                </p:nvSpPr>
                <p:spPr>
                  <a:xfrm>
                    <a:off x="6238381" y="2097270"/>
                    <a:ext cx="943896" cy="530942"/>
                  </a:xfrm>
                  <a:prstGeom prst="rect">
                    <a:avLst/>
                  </a:prstGeom>
                  <a:blipFill>
                    <a:blip r:embed="rId4"/>
                    <a:stretch>
                      <a:fillRect/>
                    </a:stretch>
                  </a:blipFill>
                  <a:ln w="1905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61EFCC0B-3E93-4AEB-AA91-550619D18264}"/>
                      </a:ext>
                    </a:extLst>
                  </p:cNvPr>
                  <p:cNvSpPr/>
                  <p:nvPr/>
                </p:nvSpPr>
                <p:spPr>
                  <a:xfrm>
                    <a:off x="6238381" y="3441237"/>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i="1">
                                  <a:latin typeface="Cambria Math" panose="02040503050406030204" pitchFamily="18" charset="0"/>
                                </a:rPr>
                                <m:t>𝑍</m:t>
                              </m:r>
                            </m:e>
                            <m:sup>
                              <m:r>
                                <a:rPr lang="en-IN" sz="2200" b="0" i="1" smtClean="0">
                                  <a:latin typeface="Cambria Math" panose="02040503050406030204" pitchFamily="18" charset="0"/>
                                </a:rPr>
                                <m:t>𝑖</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16" name="Rectangle 115">
                    <a:extLst>
                      <a:ext uri="{FF2B5EF4-FFF2-40B4-BE49-F238E27FC236}">
                        <a16:creationId xmlns:a16="http://schemas.microsoft.com/office/drawing/2014/main" id="{61EFCC0B-3E93-4AEB-AA91-550619D18264}"/>
                      </a:ext>
                    </a:extLst>
                  </p:cNvPr>
                  <p:cNvSpPr>
                    <a:spLocks noRot="1" noChangeAspect="1" noMove="1" noResize="1" noEditPoints="1" noAdjustHandles="1" noChangeArrowheads="1" noChangeShapeType="1" noTextEdit="1"/>
                  </p:cNvSpPr>
                  <p:nvPr/>
                </p:nvSpPr>
                <p:spPr>
                  <a:xfrm>
                    <a:off x="6238381" y="3441237"/>
                    <a:ext cx="943896" cy="530942"/>
                  </a:xfrm>
                  <a:prstGeom prst="rect">
                    <a:avLst/>
                  </a:prstGeom>
                  <a:blipFill>
                    <a:blip r:embed="rId5"/>
                    <a:stretch>
                      <a:fillRect/>
                    </a:stretch>
                  </a:blipFill>
                  <a:ln w="19050">
                    <a:noFill/>
                  </a:ln>
                </p:spPr>
                <p:txBody>
                  <a:bodyPr/>
                  <a:lstStyle/>
                  <a:p>
                    <a:r>
                      <a:rPr lang="en-IN">
                        <a:noFill/>
                      </a:rPr>
                      <a:t> </a:t>
                    </a:r>
                  </a:p>
                </p:txBody>
              </p:sp>
            </mc:Fallback>
          </mc:AlternateContent>
          <p:sp>
            <p:nvSpPr>
              <p:cNvPr id="117" name="Rectangle 116">
                <a:extLst>
                  <a:ext uri="{FF2B5EF4-FFF2-40B4-BE49-F238E27FC236}">
                    <a16:creationId xmlns:a16="http://schemas.microsoft.com/office/drawing/2014/main" id="{AD54083B-5768-4A35-AFAB-BAC34BA0C26F}"/>
                  </a:ext>
                </a:extLst>
              </p:cNvPr>
              <p:cNvSpPr/>
              <p:nvPr/>
            </p:nvSpPr>
            <p:spPr>
              <a:xfrm>
                <a:off x="6238381" y="492810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Z</a:t>
                </a:r>
              </a:p>
            </p:txBody>
          </p: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702A98DF-0ABE-45C3-A876-DAEC7DE9C72F}"/>
                      </a:ext>
                    </a:extLst>
                  </p:cNvPr>
                  <p:cNvSpPr/>
                  <p:nvPr/>
                </p:nvSpPr>
                <p:spPr>
                  <a:xfrm>
                    <a:off x="6238381" y="636255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i="1">
                                  <a:latin typeface="Cambria Math" panose="02040503050406030204" pitchFamily="18" charset="0"/>
                                </a:rPr>
                                <m:t>𝑍</m:t>
                              </m:r>
                            </m:e>
                            <m:sup>
                              <m:r>
                                <a:rPr lang="en-IN" sz="2200" b="0" i="1" smtClean="0">
                                  <a:latin typeface="Cambria Math" panose="02040503050406030204" pitchFamily="18" charset="0"/>
                                </a:rPr>
                                <m:t>0</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18" name="Rectangle 117">
                    <a:extLst>
                      <a:ext uri="{FF2B5EF4-FFF2-40B4-BE49-F238E27FC236}">
                        <a16:creationId xmlns:a16="http://schemas.microsoft.com/office/drawing/2014/main" id="{702A98DF-0ABE-45C3-A876-DAEC7DE9C72F}"/>
                      </a:ext>
                    </a:extLst>
                  </p:cNvPr>
                  <p:cNvSpPr>
                    <a:spLocks noRot="1" noChangeAspect="1" noMove="1" noResize="1" noEditPoints="1" noAdjustHandles="1" noChangeArrowheads="1" noChangeShapeType="1" noTextEdit="1"/>
                  </p:cNvSpPr>
                  <p:nvPr/>
                </p:nvSpPr>
                <p:spPr>
                  <a:xfrm>
                    <a:off x="6238381" y="6362551"/>
                    <a:ext cx="943896" cy="530942"/>
                  </a:xfrm>
                  <a:prstGeom prst="rect">
                    <a:avLst/>
                  </a:prstGeom>
                  <a:blipFill>
                    <a:blip r:embed="rId6"/>
                    <a:stretch>
                      <a:fillRect/>
                    </a:stretch>
                  </a:blipFill>
                  <a:ln w="19050">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5529E553-1E52-4FC1-96A6-D87E793CB612}"/>
                  </a:ext>
                </a:extLst>
              </p:cNvPr>
              <p:cNvCxnSpPr/>
              <p:nvPr/>
            </p:nvCxnSpPr>
            <p:spPr>
              <a:xfrm>
                <a:off x="7330440" y="3703320"/>
                <a:ext cx="1341120" cy="6858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07565AC-C3FA-46F5-B197-FA6B9B4130F4}"/>
                  </a:ext>
                </a:extLst>
              </p:cNvPr>
              <p:cNvCxnSpPr/>
              <p:nvPr/>
            </p:nvCxnSpPr>
            <p:spPr>
              <a:xfrm flipV="1">
                <a:off x="7330440" y="4754880"/>
                <a:ext cx="1478280" cy="5901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60835EB9-DA51-4C74-9A1E-29C7E07FD792}"/>
                  </a:ext>
                </a:extLst>
              </p:cNvPr>
              <p:cNvSpPr/>
              <p:nvPr/>
            </p:nvSpPr>
            <p:spPr>
              <a:xfrm>
                <a:off x="8732520" y="4160917"/>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dirty="0"/>
                  <a:t>.</a:t>
                </a:r>
              </a:p>
            </p:txBody>
          </p:sp>
          <p:cxnSp>
            <p:nvCxnSpPr>
              <p:cNvPr id="11" name="Straight Arrow Connector 10">
                <a:extLst>
                  <a:ext uri="{FF2B5EF4-FFF2-40B4-BE49-F238E27FC236}">
                    <a16:creationId xmlns:a16="http://schemas.microsoft.com/office/drawing/2014/main" id="{B0F9C653-E43E-4297-B295-4F27ECF79F91}"/>
                  </a:ext>
                </a:extLst>
              </p:cNvPr>
              <p:cNvCxnSpPr>
                <a:cxnSpLocks/>
              </p:cNvCxnSpPr>
              <p:nvPr/>
            </p:nvCxnSpPr>
            <p:spPr>
              <a:xfrm>
                <a:off x="7330440" y="2362741"/>
                <a:ext cx="135123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62F41E-9BED-4533-9BB2-EF43271FE2A1}"/>
                  </a:ext>
                </a:extLst>
              </p:cNvPr>
              <p:cNvCxnSpPr/>
              <p:nvPr/>
            </p:nvCxnSpPr>
            <p:spPr>
              <a:xfrm flipV="1">
                <a:off x="9067800" y="2934386"/>
                <a:ext cx="0" cy="1111834"/>
              </a:xfrm>
              <a:prstGeom prst="straightConnector1">
                <a:avLst/>
              </a:prstGeom>
              <a:ln w="19050">
                <a:solidFill>
                  <a:srgbClr val="3F6EC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32513E-5145-433D-8661-840B22D5BFC4}"/>
                  </a:ext>
                </a:extLst>
              </p:cNvPr>
              <p:cNvCxnSpPr/>
              <p:nvPr/>
            </p:nvCxnSpPr>
            <p:spPr>
              <a:xfrm>
                <a:off x="9509760" y="2362741"/>
                <a:ext cx="12801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9" name="Flowchart: Connector 118">
                <a:extLst>
                  <a:ext uri="{FF2B5EF4-FFF2-40B4-BE49-F238E27FC236}">
                    <a16:creationId xmlns:a16="http://schemas.microsoft.com/office/drawing/2014/main" id="{39F28EF8-D5A3-418A-BF03-B4235D667947}"/>
                  </a:ext>
                </a:extLst>
              </p:cNvPr>
              <p:cNvSpPr/>
              <p:nvPr/>
            </p:nvSpPr>
            <p:spPr>
              <a:xfrm>
                <a:off x="10896600" y="2131971"/>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dirty="0"/>
                  <a:t>.</a:t>
                </a:r>
              </a:p>
            </p:txBody>
          </p:sp>
          <p:cxnSp>
            <p:nvCxnSpPr>
              <p:cNvPr id="448" name="Straight Arrow Connector 447">
                <a:extLst>
                  <a:ext uri="{FF2B5EF4-FFF2-40B4-BE49-F238E27FC236}">
                    <a16:creationId xmlns:a16="http://schemas.microsoft.com/office/drawing/2014/main" id="{B5BFF4A4-C255-4AC1-97E5-76CA776D7776}"/>
                  </a:ext>
                </a:extLst>
              </p:cNvPr>
              <p:cNvCxnSpPr>
                <a:cxnSpLocks/>
              </p:cNvCxnSpPr>
              <p:nvPr/>
            </p:nvCxnSpPr>
            <p:spPr>
              <a:xfrm flipV="1">
                <a:off x="11338560" y="2880341"/>
                <a:ext cx="0" cy="37476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6291593C-F574-4205-9041-CFE90CCED18B}"/>
                  </a:ext>
                </a:extLst>
              </p:cNvPr>
              <p:cNvCxnSpPr/>
              <p:nvPr/>
            </p:nvCxnSpPr>
            <p:spPr>
              <a:xfrm>
                <a:off x="7330440" y="6628022"/>
                <a:ext cx="400812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29" name="Flowchart: Connector 128">
              <a:extLst>
                <a:ext uri="{FF2B5EF4-FFF2-40B4-BE49-F238E27FC236}">
                  <a16:creationId xmlns:a16="http://schemas.microsoft.com/office/drawing/2014/main" id="{A6258BD4-4410-435B-B046-0517069BFBA7}"/>
                </a:ext>
              </a:extLst>
            </p:cNvPr>
            <p:cNvSpPr/>
            <p:nvPr/>
          </p:nvSpPr>
          <p:spPr>
            <a:xfrm>
              <a:off x="7665720" y="2491260"/>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dirty="0"/>
                <a:t>.</a:t>
              </a:r>
            </a:p>
          </p:txBody>
        </p:sp>
        <p:sp>
          <p:nvSpPr>
            <p:cNvPr id="130" name="Flowchart: Connector 129">
              <a:extLst>
                <a:ext uri="{FF2B5EF4-FFF2-40B4-BE49-F238E27FC236}">
                  <a16:creationId xmlns:a16="http://schemas.microsoft.com/office/drawing/2014/main" id="{78330A27-972F-47F3-97D0-8DA31D481C07}"/>
                </a:ext>
              </a:extLst>
            </p:cNvPr>
            <p:cNvSpPr/>
            <p:nvPr/>
          </p:nvSpPr>
          <p:spPr>
            <a:xfrm>
              <a:off x="8732520" y="2587174"/>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t>+</a:t>
              </a:r>
            </a:p>
          </p:txBody>
        </p:sp>
        <p:sp>
          <p:nvSpPr>
            <p:cNvPr id="131" name="手繪多邊形 4">
              <a:extLst>
                <a:ext uri="{FF2B5EF4-FFF2-40B4-BE49-F238E27FC236}">
                  <a16:creationId xmlns:a16="http://schemas.microsoft.com/office/drawing/2014/main" id="{F2514921-3C5C-44CB-8F66-B68E1C2D13C1}"/>
                </a:ext>
              </a:extLst>
            </p:cNvPr>
            <p:cNvSpPr/>
            <p:nvPr/>
          </p:nvSpPr>
          <p:spPr>
            <a:xfrm>
              <a:off x="7023358" y="1700037"/>
              <a:ext cx="859849" cy="770005"/>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mc:AlternateContent xmlns:mc="http://schemas.openxmlformats.org/markup-compatibility/2006" xmlns:a14="http://schemas.microsoft.com/office/drawing/2010/main">
          <mc:Choice Requires="a14">
            <p:sp>
              <p:nvSpPr>
                <p:cNvPr id="132" name="Rectangle 131">
                  <a:extLst>
                    <a:ext uri="{FF2B5EF4-FFF2-40B4-BE49-F238E27FC236}">
                      <a16:creationId xmlns:a16="http://schemas.microsoft.com/office/drawing/2014/main" id="{32C529F6-BA93-4797-B141-77F85562241B}"/>
                    </a:ext>
                  </a:extLst>
                </p:cNvPr>
                <p:cNvSpPr/>
                <p:nvPr/>
              </p:nvSpPr>
              <p:spPr>
                <a:xfrm>
                  <a:off x="6079462" y="1491178"/>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𝐶</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32" name="Rectangle 131">
                  <a:extLst>
                    <a:ext uri="{FF2B5EF4-FFF2-40B4-BE49-F238E27FC236}">
                      <a16:creationId xmlns:a16="http://schemas.microsoft.com/office/drawing/2014/main" id="{32C529F6-BA93-4797-B141-77F85562241B}"/>
                    </a:ext>
                  </a:extLst>
                </p:cNvPr>
                <p:cNvSpPr>
                  <a:spLocks noRot="1" noChangeAspect="1" noMove="1" noResize="1" noEditPoints="1" noAdjustHandles="1" noChangeArrowheads="1" noChangeShapeType="1" noTextEdit="1"/>
                </p:cNvSpPr>
                <p:nvPr/>
              </p:nvSpPr>
              <p:spPr>
                <a:xfrm>
                  <a:off x="6079462" y="1491178"/>
                  <a:ext cx="943896" cy="530942"/>
                </a:xfrm>
                <a:prstGeom prst="rect">
                  <a:avLst/>
                </a:prstGeom>
                <a:blipFill>
                  <a:blip r:embed="rId7"/>
                  <a:stretch>
                    <a:fillRect/>
                  </a:stretch>
                </a:blipFill>
                <a:ln>
                  <a:noFill/>
                </a:ln>
              </p:spPr>
              <p:txBody>
                <a:bodyPr/>
                <a:lstStyle/>
                <a:p>
                  <a:r>
                    <a:rPr lang="en-IN">
                      <a:noFill/>
                    </a:rPr>
                    <a:t> </a:t>
                  </a:r>
                </a:p>
              </p:txBody>
            </p:sp>
          </mc:Fallback>
        </mc:AlternateContent>
        <p:sp>
          <p:nvSpPr>
            <p:cNvPr id="133" name="手繪多邊形 2">
              <a:extLst>
                <a:ext uri="{FF2B5EF4-FFF2-40B4-BE49-F238E27FC236}">
                  <a16:creationId xmlns:a16="http://schemas.microsoft.com/office/drawing/2014/main" id="{33CDE67B-FD13-4E25-89C7-BB484F53A0F5}"/>
                </a:ext>
              </a:extLst>
            </p:cNvPr>
            <p:cNvSpPr/>
            <p:nvPr/>
          </p:nvSpPr>
          <p:spPr>
            <a:xfrm>
              <a:off x="9155084" y="1723085"/>
              <a:ext cx="3052156" cy="846625"/>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p>
          </p:txBody>
        </p: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321FCD67-F203-473B-9A09-61A11EA7C8B7}"/>
                    </a:ext>
                  </a:extLst>
                </p:cNvPr>
                <p:cNvSpPr/>
                <p:nvPr/>
              </p:nvSpPr>
              <p:spPr>
                <a:xfrm>
                  <a:off x="12185851" y="1491178"/>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𝐶</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34" name="Rectangle 133">
                  <a:extLst>
                    <a:ext uri="{FF2B5EF4-FFF2-40B4-BE49-F238E27FC236}">
                      <a16:creationId xmlns:a16="http://schemas.microsoft.com/office/drawing/2014/main" id="{321FCD67-F203-473B-9A09-61A11EA7C8B7}"/>
                    </a:ext>
                  </a:extLst>
                </p:cNvPr>
                <p:cNvSpPr>
                  <a:spLocks noRot="1" noChangeAspect="1" noMove="1" noResize="1" noEditPoints="1" noAdjustHandles="1" noChangeArrowheads="1" noChangeShapeType="1" noTextEdit="1"/>
                </p:cNvSpPr>
                <p:nvPr/>
              </p:nvSpPr>
              <p:spPr>
                <a:xfrm>
                  <a:off x="12185851" y="1491178"/>
                  <a:ext cx="943896" cy="530942"/>
                </a:xfrm>
                <a:prstGeom prst="rect">
                  <a:avLst/>
                </a:prstGeom>
                <a:blipFill>
                  <a:blip r:embed="rId8"/>
                  <a:stretch>
                    <a:fillRect/>
                  </a:stretch>
                </a:blipFill>
                <a:ln>
                  <a:noFill/>
                </a:ln>
              </p:spPr>
              <p:txBody>
                <a:bodyPr/>
                <a:lstStyle/>
                <a:p>
                  <a:r>
                    <a:rPr lang="en-IN">
                      <a:noFill/>
                    </a:rPr>
                    <a:t> </a:t>
                  </a:r>
                </a:p>
              </p:txBody>
            </p:sp>
          </mc:Fallback>
        </mc:AlternateContent>
        <p:sp>
          <p:nvSpPr>
            <p:cNvPr id="135" name="手繪多邊形 110">
              <a:extLst>
                <a:ext uri="{FF2B5EF4-FFF2-40B4-BE49-F238E27FC236}">
                  <a16:creationId xmlns:a16="http://schemas.microsoft.com/office/drawing/2014/main" id="{C8266AE4-531A-457B-9819-90B1B7AB918B}"/>
                </a:ext>
              </a:extLst>
            </p:cNvPr>
            <p:cNvSpPr/>
            <p:nvPr/>
          </p:nvSpPr>
          <p:spPr>
            <a:xfrm>
              <a:off x="11496357" y="3315253"/>
              <a:ext cx="1777679" cy="378520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00DA765A-E0A9-4203-B54D-674BE52EDBA5}"/>
                    </a:ext>
                  </a:extLst>
                </p:cNvPr>
                <p:cNvSpPr/>
                <p:nvPr/>
              </p:nvSpPr>
              <p:spPr>
                <a:xfrm>
                  <a:off x="13274036" y="6831736"/>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36" name="Rectangle 135">
                  <a:extLst>
                    <a:ext uri="{FF2B5EF4-FFF2-40B4-BE49-F238E27FC236}">
                      <a16:creationId xmlns:a16="http://schemas.microsoft.com/office/drawing/2014/main" id="{00DA765A-E0A9-4203-B54D-674BE52EDBA5}"/>
                    </a:ext>
                  </a:extLst>
                </p:cNvPr>
                <p:cNvSpPr>
                  <a:spLocks noRot="1" noChangeAspect="1" noMove="1" noResize="1" noEditPoints="1" noAdjustHandles="1" noChangeArrowheads="1" noChangeShapeType="1" noTextEdit="1"/>
                </p:cNvSpPr>
                <p:nvPr/>
              </p:nvSpPr>
              <p:spPr>
                <a:xfrm>
                  <a:off x="13274036" y="6831736"/>
                  <a:ext cx="943896" cy="530942"/>
                </a:xfrm>
                <a:prstGeom prst="rect">
                  <a:avLst/>
                </a:prstGeom>
                <a:blipFill>
                  <a:blip r:embed="rId9"/>
                  <a:stretch>
                    <a:fillRect/>
                  </a:stretch>
                </a:blipFill>
                <a:ln>
                  <a:noFill/>
                </a:ln>
              </p:spPr>
              <p:txBody>
                <a:bodyPr/>
                <a:lstStyle/>
                <a:p>
                  <a:r>
                    <a:rPr lang="en-IN">
                      <a:noFill/>
                    </a:rPr>
                    <a:t> </a:t>
                  </a:r>
                </a:p>
              </p:txBody>
            </p:sp>
          </mc:Fallback>
        </mc:AlternateContent>
        <p:cxnSp>
          <p:nvCxnSpPr>
            <p:cNvPr id="139" name="Straight Arrow Connector 138">
              <a:extLst>
                <a:ext uri="{FF2B5EF4-FFF2-40B4-BE49-F238E27FC236}">
                  <a16:creationId xmlns:a16="http://schemas.microsoft.com/office/drawing/2014/main" id="{89E1394D-4E3D-4CA0-BAA6-A966630C8D9E}"/>
                </a:ext>
              </a:extLst>
            </p:cNvPr>
            <p:cNvCxnSpPr>
              <a:cxnSpLocks/>
            </p:cNvCxnSpPr>
            <p:nvPr/>
          </p:nvCxnSpPr>
          <p:spPr>
            <a:xfrm>
              <a:off x="11683505" y="2835181"/>
              <a:ext cx="762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Rectangle 140">
                  <a:extLst>
                    <a:ext uri="{FF2B5EF4-FFF2-40B4-BE49-F238E27FC236}">
                      <a16:creationId xmlns:a16="http://schemas.microsoft.com/office/drawing/2014/main" id="{DFF9B845-FE46-49ED-AC18-420BCACA2D02}"/>
                    </a:ext>
                  </a:extLst>
                </p:cNvPr>
                <p:cNvSpPr/>
                <p:nvPr/>
              </p:nvSpPr>
              <p:spPr>
                <a:xfrm>
                  <a:off x="12502703" y="2515363"/>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𝑦</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41" name="Rectangle 140">
                  <a:extLst>
                    <a:ext uri="{FF2B5EF4-FFF2-40B4-BE49-F238E27FC236}">
                      <a16:creationId xmlns:a16="http://schemas.microsoft.com/office/drawing/2014/main" id="{DFF9B845-FE46-49ED-AC18-420BCACA2D02}"/>
                    </a:ext>
                  </a:extLst>
                </p:cNvPr>
                <p:cNvSpPr>
                  <a:spLocks noRot="1" noChangeAspect="1" noMove="1" noResize="1" noEditPoints="1" noAdjustHandles="1" noChangeArrowheads="1" noChangeShapeType="1" noTextEdit="1"/>
                </p:cNvSpPr>
                <p:nvPr/>
              </p:nvSpPr>
              <p:spPr>
                <a:xfrm>
                  <a:off x="12502703" y="2515363"/>
                  <a:ext cx="943896" cy="530942"/>
                </a:xfrm>
                <a:prstGeom prst="rect">
                  <a:avLst/>
                </a:prstGeom>
                <a:blipFill>
                  <a:blip r:embed="rId10"/>
                  <a:stretch>
                    <a:fillRect/>
                  </a:stretch>
                </a:blipFill>
                <a:ln>
                  <a:noFill/>
                </a:ln>
              </p:spPr>
              <p:txBody>
                <a:bodyPr/>
                <a:lstStyle/>
                <a:p>
                  <a:r>
                    <a:rPr lang="en-IN">
                      <a:noFill/>
                    </a:rPr>
                    <a:t> </a:t>
                  </a:r>
                </a:p>
              </p:txBody>
            </p:sp>
          </mc:Fallback>
        </mc:AlternateContent>
        <p:grpSp>
          <p:nvGrpSpPr>
            <p:cNvPr id="457" name="Group 456">
              <a:extLst>
                <a:ext uri="{FF2B5EF4-FFF2-40B4-BE49-F238E27FC236}">
                  <a16:creationId xmlns:a16="http://schemas.microsoft.com/office/drawing/2014/main" id="{DE4B5E2E-F0C8-49CD-9CAB-1422805D1E8A}"/>
                </a:ext>
              </a:extLst>
            </p:cNvPr>
            <p:cNvGrpSpPr/>
            <p:nvPr/>
          </p:nvGrpSpPr>
          <p:grpSpPr>
            <a:xfrm>
              <a:off x="3489037" y="4079396"/>
              <a:ext cx="943896" cy="1107921"/>
              <a:chOff x="3543157" y="6193511"/>
              <a:chExt cx="943896" cy="1107921"/>
            </a:xfrm>
          </p:grpSpPr>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CD2EEE9A-33C6-4FC3-8467-29EB4BF097D3}"/>
                      </a:ext>
                    </a:extLst>
                  </p:cNvPr>
                  <p:cNvSpPr/>
                  <p:nvPr/>
                </p:nvSpPr>
                <p:spPr>
                  <a:xfrm>
                    <a:off x="3543157" y="6193511"/>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42" name="Rectangle 141">
                    <a:extLst>
                      <a:ext uri="{FF2B5EF4-FFF2-40B4-BE49-F238E27FC236}">
                        <a16:creationId xmlns:a16="http://schemas.microsoft.com/office/drawing/2014/main" id="{CD2EEE9A-33C6-4FC3-8467-29EB4BF097D3}"/>
                      </a:ext>
                    </a:extLst>
                  </p:cNvPr>
                  <p:cNvSpPr>
                    <a:spLocks noRot="1" noChangeAspect="1" noMove="1" noResize="1" noEditPoints="1" noAdjustHandles="1" noChangeArrowheads="1" noChangeShapeType="1" noTextEdit="1"/>
                  </p:cNvSpPr>
                  <p:nvPr/>
                </p:nvSpPr>
                <p:spPr>
                  <a:xfrm>
                    <a:off x="3543157" y="6193511"/>
                    <a:ext cx="943896" cy="530942"/>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F203449E-F658-4DDD-8B90-2CF4FE799C32}"/>
                      </a:ext>
                    </a:extLst>
                  </p:cNvPr>
                  <p:cNvSpPr/>
                  <p:nvPr/>
                </p:nvSpPr>
                <p:spPr>
                  <a:xfrm>
                    <a:off x="3543157" y="677049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𝑥</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43" name="Rectangle 142">
                    <a:extLst>
                      <a:ext uri="{FF2B5EF4-FFF2-40B4-BE49-F238E27FC236}">
                        <a16:creationId xmlns:a16="http://schemas.microsoft.com/office/drawing/2014/main" id="{F203449E-F658-4DDD-8B90-2CF4FE799C32}"/>
                      </a:ext>
                    </a:extLst>
                  </p:cNvPr>
                  <p:cNvSpPr>
                    <a:spLocks noRot="1" noChangeAspect="1" noMove="1" noResize="1" noEditPoints="1" noAdjustHandles="1" noChangeArrowheads="1" noChangeShapeType="1" noTextEdit="1"/>
                  </p:cNvSpPr>
                  <p:nvPr/>
                </p:nvSpPr>
                <p:spPr>
                  <a:xfrm>
                    <a:off x="3543157" y="6770490"/>
                    <a:ext cx="943896" cy="530942"/>
                  </a:xfrm>
                  <a:prstGeom prst="rect">
                    <a:avLst/>
                  </a:prstGeom>
                  <a:blipFill>
                    <a:blip r:embed="rId12"/>
                    <a:stretch>
                      <a:fillRect/>
                    </a:stretch>
                  </a:blipFill>
                  <a:ln>
                    <a:noFill/>
                  </a:ln>
                </p:spPr>
                <p:txBody>
                  <a:bodyPr/>
                  <a:lstStyle/>
                  <a:p>
                    <a:r>
                      <a:rPr lang="en-IN">
                        <a:noFill/>
                      </a:rPr>
                      <a:t> </a:t>
                    </a:r>
                  </a:p>
                </p:txBody>
              </p:sp>
            </mc:Fallback>
          </mc:AlternateContent>
        </p:grpSp>
        <p:cxnSp>
          <p:nvCxnSpPr>
            <p:cNvPr id="145" name="Straight Arrow Connector 144">
              <a:extLst>
                <a:ext uri="{FF2B5EF4-FFF2-40B4-BE49-F238E27FC236}">
                  <a16:creationId xmlns:a16="http://schemas.microsoft.com/office/drawing/2014/main" id="{92DF8348-2548-4E9A-87E8-D6E23CDA6E38}"/>
                </a:ext>
              </a:extLst>
            </p:cNvPr>
            <p:cNvCxnSpPr>
              <a:cxnSpLocks/>
              <a:endCxn id="115" idx="1"/>
            </p:cNvCxnSpPr>
            <p:nvPr/>
          </p:nvCxnSpPr>
          <p:spPr>
            <a:xfrm flipV="1">
              <a:off x="4440062" y="2835181"/>
              <a:ext cx="1798319" cy="1466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32B4347D-027B-49C3-B3FE-3B54F7B07D8C}"/>
                </a:ext>
              </a:extLst>
            </p:cNvPr>
            <p:cNvCxnSpPr>
              <a:cxnSpLocks/>
            </p:cNvCxnSpPr>
            <p:nvPr/>
          </p:nvCxnSpPr>
          <p:spPr>
            <a:xfrm flipV="1">
              <a:off x="4440062" y="4284619"/>
              <a:ext cx="1798319" cy="212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1875ABC-EB45-40E0-BB27-E38B29E2B952}"/>
                </a:ext>
              </a:extLst>
            </p:cNvPr>
            <p:cNvCxnSpPr>
              <a:cxnSpLocks/>
            </p:cNvCxnSpPr>
            <p:nvPr/>
          </p:nvCxnSpPr>
          <p:spPr>
            <a:xfrm>
              <a:off x="4415084" y="4796892"/>
              <a:ext cx="1823297" cy="7441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48FE2C72-3E5F-4C3B-852F-B7FF21A3AD2D}"/>
                </a:ext>
              </a:extLst>
            </p:cNvPr>
            <p:cNvCxnSpPr>
              <a:cxnSpLocks/>
              <a:stCxn id="143" idx="3"/>
              <a:endCxn id="118" idx="1"/>
            </p:cNvCxnSpPr>
            <p:nvPr/>
          </p:nvCxnSpPr>
          <p:spPr>
            <a:xfrm>
              <a:off x="4432933" y="4921846"/>
              <a:ext cx="1805448" cy="21786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66" name="Group 465">
            <a:extLst>
              <a:ext uri="{FF2B5EF4-FFF2-40B4-BE49-F238E27FC236}">
                <a16:creationId xmlns:a16="http://schemas.microsoft.com/office/drawing/2014/main" id="{AD871F1D-478E-4FED-A708-8D92AC449E60}"/>
              </a:ext>
            </a:extLst>
          </p:cNvPr>
          <p:cNvGrpSpPr/>
          <p:nvPr/>
        </p:nvGrpSpPr>
        <p:grpSpPr>
          <a:xfrm>
            <a:off x="11196885" y="3550582"/>
            <a:ext cx="2692756" cy="1972718"/>
            <a:chOff x="11200904" y="3873140"/>
            <a:chExt cx="2692756" cy="1972718"/>
          </a:xfrm>
        </p:grpSpPr>
        <p:grpSp>
          <p:nvGrpSpPr>
            <p:cNvPr id="464" name="Group 463">
              <a:extLst>
                <a:ext uri="{FF2B5EF4-FFF2-40B4-BE49-F238E27FC236}">
                  <a16:creationId xmlns:a16="http://schemas.microsoft.com/office/drawing/2014/main" id="{0F3D0630-6552-42A9-B0AF-3D7A83E145BC}"/>
                </a:ext>
              </a:extLst>
            </p:cNvPr>
            <p:cNvGrpSpPr/>
            <p:nvPr/>
          </p:nvGrpSpPr>
          <p:grpSpPr>
            <a:xfrm>
              <a:off x="11324219" y="4061250"/>
              <a:ext cx="2476960" cy="1470171"/>
              <a:chOff x="11206340" y="3876105"/>
              <a:chExt cx="2476960" cy="1470171"/>
            </a:xfrm>
          </p:grpSpPr>
          <p:sp>
            <p:nvSpPr>
              <p:cNvPr id="155" name="TextBox 154">
                <a:extLst>
                  <a:ext uri="{FF2B5EF4-FFF2-40B4-BE49-F238E27FC236}">
                    <a16:creationId xmlns:a16="http://schemas.microsoft.com/office/drawing/2014/main" id="{F0243EC3-AAA5-4B17-8191-006023BF8FC3}"/>
                  </a:ext>
                </a:extLst>
              </p:cNvPr>
              <p:cNvSpPr txBox="1"/>
              <p:nvPr/>
            </p:nvSpPr>
            <p:spPr>
              <a:xfrm>
                <a:off x="11206340" y="3876105"/>
                <a:ext cx="2476960" cy="430887"/>
              </a:xfrm>
              <a:prstGeom prst="rect">
                <a:avLst/>
              </a:prstGeom>
              <a:noFill/>
            </p:spPr>
            <p:txBody>
              <a:bodyPr wrap="none">
                <a:spAutoFit/>
              </a:bodyPr>
              <a:lstStyle/>
              <a:p>
                <a:pPr>
                  <a:defRPr/>
                </a:pPr>
                <a:r>
                  <a:rPr 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c</a:t>
                </a:r>
                <a:r>
                  <a:rPr lang="en-US" sz="2200" baseline="300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t</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 </a:t>
                </a:r>
                <a:r>
                  <a:rPr 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sz="2200" baseline="300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 c</a:t>
                </a:r>
                <a:r>
                  <a:rPr lang="en-US"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t-1 </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 </a:t>
                </a:r>
                <a:r>
                  <a:rPr 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z</a:t>
                </a:r>
                <a:r>
                  <a:rPr lang="en-US" sz="2200" baseline="30000" dirty="0" err="1">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i</a:t>
                </a:r>
                <a:r>
                  <a:rPr 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z</a:t>
                </a:r>
                <a:endPar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
            <p:nvSpPr>
              <p:cNvPr id="156" name="TextBox 55">
                <a:extLst>
                  <a:ext uri="{FF2B5EF4-FFF2-40B4-BE49-F238E27FC236}">
                    <a16:creationId xmlns:a16="http://schemas.microsoft.com/office/drawing/2014/main" id="{3B84121C-E6CE-4070-9B34-53215547E8ED}"/>
                  </a:ext>
                </a:extLst>
              </p:cNvPr>
              <p:cNvSpPr txBox="1">
                <a:spLocks noChangeArrowheads="1"/>
              </p:cNvSpPr>
              <p:nvPr/>
            </p:nvSpPr>
            <p:spPr bwMode="auto">
              <a:xfrm>
                <a:off x="11206340" y="4381989"/>
                <a:ext cx="22894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en-US" sz="2200" baseline="300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t</a:t>
                </a:r>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 z</a:t>
                </a:r>
                <a:r>
                  <a:rPr lang="en-US" altLang="en-US"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o</a:t>
                </a:r>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r>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panose="05000000000000000000" pitchFamily="2" charset="2"/>
                  </a:rPr>
                  <a:t> tanh(</a:t>
                </a:r>
                <a:r>
                  <a:rPr lang="en-US" alt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panose="05000000000000000000" pitchFamily="2" charset="2"/>
                  </a:rPr>
                  <a:t>c</a:t>
                </a:r>
                <a:r>
                  <a:rPr lang="en-US" altLang="en-US" sz="2200" baseline="30000" dirty="0" err="1">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panose="05000000000000000000" pitchFamily="2" charset="2"/>
                  </a:rPr>
                  <a:t>t</a:t>
                </a:r>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panose="05000000000000000000" pitchFamily="2" charset="2"/>
                  </a:rPr>
                  <a:t>)</a:t>
                </a:r>
                <a:endPar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
            <p:nvSpPr>
              <p:cNvPr id="157" name="TextBox 57">
                <a:extLst>
                  <a:ext uri="{FF2B5EF4-FFF2-40B4-BE49-F238E27FC236}">
                    <a16:creationId xmlns:a16="http://schemas.microsoft.com/office/drawing/2014/main" id="{0F2C52F9-74CE-4C58-8EDF-B4502E646489}"/>
                  </a:ext>
                </a:extLst>
              </p:cNvPr>
              <p:cNvSpPr txBox="1">
                <a:spLocks noChangeArrowheads="1"/>
              </p:cNvSpPr>
              <p:nvPr/>
            </p:nvSpPr>
            <p:spPr bwMode="auto">
              <a:xfrm>
                <a:off x="11206340" y="4915389"/>
                <a:ext cx="167385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en-US" sz="2200" baseline="30000">
                    <a:solidFill>
                      <a:schemeClr val="tx1">
                        <a:lumMod val="65000"/>
                        <a:lumOff val="35000"/>
                      </a:schemeClr>
                    </a:solidFill>
                    <a:latin typeface="Open Sans" panose="020B0604020202020204" charset="0"/>
                    <a:ea typeface="Open Sans" panose="020B0604020202020204" charset="0"/>
                    <a:cs typeface="Open Sans" panose="020B0604020202020204" charset="0"/>
                  </a:rPr>
                  <a:t>t</a:t>
                </a:r>
                <a:r>
                  <a:rPr lang="en-US" altLang="en-US" sz="2200">
                    <a:solidFill>
                      <a:schemeClr val="tx1">
                        <a:lumMod val="65000"/>
                        <a:lumOff val="35000"/>
                      </a:schemeClr>
                    </a:solidFill>
                    <a:latin typeface="Open Sans" panose="020B0604020202020204" charset="0"/>
                    <a:ea typeface="Open Sans" panose="020B0604020202020204" charset="0"/>
                    <a:cs typeface="Open Sans" panose="020B0604020202020204" charset="0"/>
                  </a:rPr>
                  <a:t> = σ(W’ h</a:t>
                </a:r>
                <a:r>
                  <a:rPr lang="en-US" altLang="en-US" sz="2200" baseline="30000">
                    <a:solidFill>
                      <a:schemeClr val="tx1">
                        <a:lumMod val="65000"/>
                        <a:lumOff val="35000"/>
                      </a:schemeClr>
                    </a:solidFill>
                    <a:latin typeface="Open Sans" panose="020B0604020202020204" charset="0"/>
                    <a:ea typeface="Open Sans" panose="020B0604020202020204" charset="0"/>
                    <a:cs typeface="Open Sans" panose="020B0604020202020204" charset="0"/>
                  </a:rPr>
                  <a:t>t</a:t>
                </a:r>
                <a:r>
                  <a:rPr lang="en-US" altLang="en-US" sz="2200">
                    <a:solidFill>
                      <a:schemeClr val="tx1">
                        <a:lumMod val="65000"/>
                        <a:lumOff val="35000"/>
                      </a:schemeClr>
                    </a:solidFill>
                    <a:latin typeface="Open Sans" panose="020B0604020202020204" charset="0"/>
                    <a:ea typeface="Open Sans" panose="020B0604020202020204" charset="0"/>
                    <a:cs typeface="Open Sans" panose="020B0604020202020204" charset="0"/>
                  </a:rPr>
                  <a:t>) </a:t>
                </a:r>
              </a:p>
            </p:txBody>
          </p:sp>
        </p:grpSp>
        <p:sp>
          <p:nvSpPr>
            <p:cNvPr id="465" name="Rectangle 464">
              <a:extLst>
                <a:ext uri="{FF2B5EF4-FFF2-40B4-BE49-F238E27FC236}">
                  <a16:creationId xmlns:a16="http://schemas.microsoft.com/office/drawing/2014/main" id="{3294AD34-4018-4F4E-822F-79BB6AEE1872}"/>
                </a:ext>
              </a:extLst>
            </p:cNvPr>
            <p:cNvSpPr/>
            <p:nvPr/>
          </p:nvSpPr>
          <p:spPr>
            <a:xfrm>
              <a:off x="11200904" y="3873140"/>
              <a:ext cx="2692756" cy="197271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oogle Shape;1259;p41">
            <a:extLst>
              <a:ext uri="{FF2B5EF4-FFF2-40B4-BE49-F238E27FC236}">
                <a16:creationId xmlns:a16="http://schemas.microsoft.com/office/drawing/2014/main" id="{D57D6442-723A-42EF-BB01-1ECD17B0AD97}"/>
              </a:ext>
            </a:extLst>
          </p:cNvPr>
          <p:cNvGrpSpPr/>
          <p:nvPr/>
        </p:nvGrpSpPr>
        <p:grpSpPr>
          <a:xfrm>
            <a:off x="2079600" y="7942371"/>
            <a:ext cx="12421857" cy="704849"/>
            <a:chOff x="2189494" y="8088281"/>
            <a:chExt cx="12421857" cy="704849"/>
          </a:xfrm>
        </p:grpSpPr>
        <p:pic>
          <p:nvPicPr>
            <p:cNvPr id="162" name="Google Shape;1260;p41" descr="Right pointing backhand index">
              <a:extLst>
                <a:ext uri="{FF2B5EF4-FFF2-40B4-BE49-F238E27FC236}">
                  <a16:creationId xmlns:a16="http://schemas.microsoft.com/office/drawing/2014/main" id="{E159A7BC-7E11-412B-9217-8221DAD6C010}"/>
                </a:ext>
              </a:extLst>
            </p:cNvPr>
            <p:cNvPicPr preferRelativeResize="0"/>
            <p:nvPr/>
          </p:nvPicPr>
          <p:blipFill rotWithShape="1">
            <a:blip r:embed="rId13">
              <a:alphaModFix/>
            </a:blip>
            <a:srcRect/>
            <a:stretch/>
          </p:blipFill>
          <p:spPr>
            <a:xfrm>
              <a:off x="2189494" y="8105885"/>
              <a:ext cx="687245" cy="687245"/>
            </a:xfrm>
            <a:prstGeom prst="rect">
              <a:avLst/>
            </a:prstGeom>
            <a:noFill/>
            <a:ln>
              <a:noFill/>
            </a:ln>
          </p:spPr>
        </p:pic>
        <p:sp>
          <p:nvSpPr>
            <p:cNvPr id="163" name="Google Shape;1261;p41">
              <a:extLst>
                <a:ext uri="{FF2B5EF4-FFF2-40B4-BE49-F238E27FC236}">
                  <a16:creationId xmlns:a16="http://schemas.microsoft.com/office/drawing/2014/main" id="{155BAC00-44DA-4716-8B75-DA52C8569B79}"/>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 signifies element-wise multiplication.</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2330176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Sequence Data</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Information Flow in LSTM</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10" name="Group 9">
            <a:extLst>
              <a:ext uri="{FF2B5EF4-FFF2-40B4-BE49-F238E27FC236}">
                <a16:creationId xmlns:a16="http://schemas.microsoft.com/office/drawing/2014/main" id="{EB8E383C-3901-4F5D-B0F7-C750C9BBD4BF}"/>
              </a:ext>
            </a:extLst>
          </p:cNvPr>
          <p:cNvGrpSpPr/>
          <p:nvPr/>
        </p:nvGrpSpPr>
        <p:grpSpPr>
          <a:xfrm>
            <a:off x="1391218" y="2527374"/>
            <a:ext cx="13587594" cy="5835739"/>
            <a:chOff x="1660237" y="1347313"/>
            <a:chExt cx="13587594" cy="5835739"/>
          </a:xfrm>
        </p:grpSpPr>
        <p:grpSp>
          <p:nvGrpSpPr>
            <p:cNvPr id="463" name="Group 462">
              <a:extLst>
                <a:ext uri="{FF2B5EF4-FFF2-40B4-BE49-F238E27FC236}">
                  <a16:creationId xmlns:a16="http://schemas.microsoft.com/office/drawing/2014/main" id="{04194EEA-D40E-4569-922B-56622283311E}"/>
                </a:ext>
              </a:extLst>
            </p:cNvPr>
            <p:cNvGrpSpPr/>
            <p:nvPr/>
          </p:nvGrpSpPr>
          <p:grpSpPr>
            <a:xfrm>
              <a:off x="1660237" y="3641539"/>
              <a:ext cx="6467763" cy="3541513"/>
              <a:chOff x="3489037" y="1491178"/>
              <a:chExt cx="10728895" cy="5874755"/>
            </a:xfrm>
          </p:grpSpPr>
          <p:grpSp>
            <p:nvGrpSpPr>
              <p:cNvPr id="453" name="Group 452">
                <a:extLst>
                  <a:ext uri="{FF2B5EF4-FFF2-40B4-BE49-F238E27FC236}">
                    <a16:creationId xmlns:a16="http://schemas.microsoft.com/office/drawing/2014/main" id="{7291AD4C-4BA2-42B7-89B1-ADFA817703D1}"/>
                  </a:ext>
                </a:extLst>
              </p:cNvPr>
              <p:cNvGrpSpPr/>
              <p:nvPr/>
            </p:nvGrpSpPr>
            <p:grpSpPr>
              <a:xfrm>
                <a:off x="6238381" y="2569710"/>
                <a:ext cx="5328779" cy="4796223"/>
                <a:chOff x="6238381" y="2097270"/>
                <a:chExt cx="5328779" cy="4796223"/>
              </a:xfrm>
            </p:grpSpPr>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D172D870-DC35-4BF4-98C1-EBDA916ECDC2}"/>
                        </a:ext>
                      </a:extLst>
                    </p:cNvPr>
                    <p:cNvSpPr/>
                    <p:nvPr/>
                  </p:nvSpPr>
                  <p:spPr>
                    <a:xfrm>
                      <a:off x="6238381" y="2097270"/>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𝑍</m:t>
                                </m:r>
                              </m:e>
                              <m:sup>
                                <m:r>
                                  <a:rPr lang="en-IN" sz="1800" b="0" i="1" smtClean="0">
                                    <a:latin typeface="Cambria Math" panose="02040503050406030204" pitchFamily="18" charset="0"/>
                                  </a:rPr>
                                  <m:t>𝑓</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15" name="Rectangle 114">
                      <a:extLst>
                        <a:ext uri="{FF2B5EF4-FFF2-40B4-BE49-F238E27FC236}">
                          <a16:creationId xmlns:a16="http://schemas.microsoft.com/office/drawing/2014/main" id="{D172D870-DC35-4BF4-98C1-EBDA916ECDC2}"/>
                        </a:ext>
                      </a:extLst>
                    </p:cNvPr>
                    <p:cNvSpPr>
                      <a:spLocks noRot="1" noChangeAspect="1" noMove="1" noResize="1" noEditPoints="1" noAdjustHandles="1" noChangeArrowheads="1" noChangeShapeType="1" noTextEdit="1"/>
                    </p:cNvSpPr>
                    <p:nvPr/>
                  </p:nvSpPr>
                  <p:spPr>
                    <a:xfrm>
                      <a:off x="6238381" y="2097270"/>
                      <a:ext cx="943896" cy="530942"/>
                    </a:xfrm>
                    <a:prstGeom prst="rect">
                      <a:avLst/>
                    </a:prstGeom>
                    <a:blipFill>
                      <a:blip r:embed="rId4"/>
                      <a:stretch>
                        <a:fillRect b="-1923"/>
                      </a:stretch>
                    </a:blipFill>
                    <a:ln w="1905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61EFCC0B-3E93-4AEB-AA91-550619D18264}"/>
                        </a:ext>
                      </a:extLst>
                    </p:cNvPr>
                    <p:cNvSpPr/>
                    <p:nvPr/>
                  </p:nvSpPr>
                  <p:spPr>
                    <a:xfrm>
                      <a:off x="6238381" y="3441237"/>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i="1">
                                    <a:latin typeface="Cambria Math" panose="02040503050406030204" pitchFamily="18" charset="0"/>
                                  </a:rPr>
                                  <m:t>𝑍</m:t>
                                </m:r>
                              </m:e>
                              <m:sup>
                                <m:r>
                                  <a:rPr lang="en-IN" sz="1800" b="0" i="1" smtClean="0">
                                    <a:latin typeface="Cambria Math" panose="02040503050406030204" pitchFamily="18" charset="0"/>
                                  </a:rPr>
                                  <m:t>𝑖</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16" name="Rectangle 115">
                      <a:extLst>
                        <a:ext uri="{FF2B5EF4-FFF2-40B4-BE49-F238E27FC236}">
                          <a16:creationId xmlns:a16="http://schemas.microsoft.com/office/drawing/2014/main" id="{61EFCC0B-3E93-4AEB-AA91-550619D18264}"/>
                        </a:ext>
                      </a:extLst>
                    </p:cNvPr>
                    <p:cNvSpPr>
                      <a:spLocks noRot="1" noChangeAspect="1" noMove="1" noResize="1" noEditPoints="1" noAdjustHandles="1" noChangeArrowheads="1" noChangeShapeType="1" noTextEdit="1"/>
                    </p:cNvSpPr>
                    <p:nvPr/>
                  </p:nvSpPr>
                  <p:spPr>
                    <a:xfrm>
                      <a:off x="6238381" y="3441237"/>
                      <a:ext cx="943896" cy="530942"/>
                    </a:xfrm>
                    <a:prstGeom prst="rect">
                      <a:avLst/>
                    </a:prstGeom>
                    <a:blipFill>
                      <a:blip r:embed="rId5"/>
                      <a:stretch>
                        <a:fillRect b="-1923"/>
                      </a:stretch>
                    </a:blipFill>
                    <a:ln w="19050">
                      <a:noFill/>
                    </a:ln>
                  </p:spPr>
                  <p:txBody>
                    <a:bodyPr/>
                    <a:lstStyle/>
                    <a:p>
                      <a:r>
                        <a:rPr lang="en-IN">
                          <a:noFill/>
                        </a:rPr>
                        <a:t> </a:t>
                      </a:r>
                    </a:p>
                  </p:txBody>
                </p:sp>
              </mc:Fallback>
            </mc:AlternateContent>
            <p:sp>
              <p:nvSpPr>
                <p:cNvPr id="117" name="Rectangle 116">
                  <a:extLst>
                    <a:ext uri="{FF2B5EF4-FFF2-40B4-BE49-F238E27FC236}">
                      <a16:creationId xmlns:a16="http://schemas.microsoft.com/office/drawing/2014/main" id="{AD54083B-5768-4A35-AFAB-BAC34BA0C26F}"/>
                    </a:ext>
                  </a:extLst>
                </p:cNvPr>
                <p:cNvSpPr/>
                <p:nvPr/>
              </p:nvSpPr>
              <p:spPr>
                <a:xfrm>
                  <a:off x="6238381" y="492810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Open Sans" panose="020B0604020202020204" charset="0"/>
                      <a:ea typeface="Open Sans" panose="020B0604020202020204" charset="0"/>
                      <a:cs typeface="Open Sans" panose="020B0604020202020204" charset="0"/>
                    </a:rPr>
                    <a:t>Z</a:t>
                  </a:r>
                </a:p>
              </p:txBody>
            </p: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702A98DF-0ABE-45C3-A876-DAEC7DE9C72F}"/>
                        </a:ext>
                      </a:extLst>
                    </p:cNvPr>
                    <p:cNvSpPr/>
                    <p:nvPr/>
                  </p:nvSpPr>
                  <p:spPr>
                    <a:xfrm>
                      <a:off x="6238381" y="636255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i="1">
                                    <a:latin typeface="Cambria Math" panose="02040503050406030204" pitchFamily="18" charset="0"/>
                                  </a:rPr>
                                  <m:t>𝑍</m:t>
                                </m:r>
                              </m:e>
                              <m:sup>
                                <m:r>
                                  <a:rPr lang="en-IN" sz="1800" b="0" i="1" smtClean="0">
                                    <a:latin typeface="Cambria Math" panose="02040503050406030204" pitchFamily="18" charset="0"/>
                                  </a:rPr>
                                  <m:t>0</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18" name="Rectangle 117">
                      <a:extLst>
                        <a:ext uri="{FF2B5EF4-FFF2-40B4-BE49-F238E27FC236}">
                          <a16:creationId xmlns:a16="http://schemas.microsoft.com/office/drawing/2014/main" id="{702A98DF-0ABE-45C3-A876-DAEC7DE9C72F}"/>
                        </a:ext>
                      </a:extLst>
                    </p:cNvPr>
                    <p:cNvSpPr>
                      <a:spLocks noRot="1" noChangeAspect="1" noMove="1" noResize="1" noEditPoints="1" noAdjustHandles="1" noChangeArrowheads="1" noChangeShapeType="1" noTextEdit="1"/>
                    </p:cNvSpPr>
                    <p:nvPr/>
                  </p:nvSpPr>
                  <p:spPr>
                    <a:xfrm>
                      <a:off x="6238381" y="6362551"/>
                      <a:ext cx="943896" cy="530942"/>
                    </a:xfrm>
                    <a:prstGeom prst="rect">
                      <a:avLst/>
                    </a:prstGeom>
                    <a:blipFill>
                      <a:blip r:embed="rId6"/>
                      <a:stretch>
                        <a:fillRect b="-1887"/>
                      </a:stretch>
                    </a:blipFill>
                    <a:ln w="19050">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5529E553-1E52-4FC1-96A6-D87E793CB612}"/>
                    </a:ext>
                  </a:extLst>
                </p:cNvPr>
                <p:cNvCxnSpPr/>
                <p:nvPr/>
              </p:nvCxnSpPr>
              <p:spPr>
                <a:xfrm>
                  <a:off x="7330440" y="3703320"/>
                  <a:ext cx="1341120" cy="6858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07565AC-C3FA-46F5-B197-FA6B9B4130F4}"/>
                    </a:ext>
                  </a:extLst>
                </p:cNvPr>
                <p:cNvCxnSpPr/>
                <p:nvPr/>
              </p:nvCxnSpPr>
              <p:spPr>
                <a:xfrm flipV="1">
                  <a:off x="7330440" y="4754880"/>
                  <a:ext cx="1478280" cy="5901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60835EB9-DA51-4C74-9A1E-29C7E07FD792}"/>
                    </a:ext>
                  </a:extLst>
                </p:cNvPr>
                <p:cNvSpPr/>
                <p:nvPr/>
              </p:nvSpPr>
              <p:spPr>
                <a:xfrm>
                  <a:off x="8732520" y="4160917"/>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cxnSp>
              <p:nvCxnSpPr>
                <p:cNvPr id="11" name="Straight Arrow Connector 10">
                  <a:extLst>
                    <a:ext uri="{FF2B5EF4-FFF2-40B4-BE49-F238E27FC236}">
                      <a16:creationId xmlns:a16="http://schemas.microsoft.com/office/drawing/2014/main" id="{B0F9C653-E43E-4297-B295-4F27ECF79F91}"/>
                    </a:ext>
                  </a:extLst>
                </p:cNvPr>
                <p:cNvCxnSpPr>
                  <a:cxnSpLocks/>
                </p:cNvCxnSpPr>
                <p:nvPr/>
              </p:nvCxnSpPr>
              <p:spPr>
                <a:xfrm>
                  <a:off x="7330440" y="2362741"/>
                  <a:ext cx="135123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62F41E-9BED-4533-9BB2-EF43271FE2A1}"/>
                    </a:ext>
                  </a:extLst>
                </p:cNvPr>
                <p:cNvCxnSpPr/>
                <p:nvPr/>
              </p:nvCxnSpPr>
              <p:spPr>
                <a:xfrm flipV="1">
                  <a:off x="9067800" y="2934386"/>
                  <a:ext cx="0" cy="1111834"/>
                </a:xfrm>
                <a:prstGeom prst="straightConnector1">
                  <a:avLst/>
                </a:prstGeom>
                <a:ln w="19050">
                  <a:solidFill>
                    <a:srgbClr val="3F6EC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32513E-5145-433D-8661-840B22D5BFC4}"/>
                    </a:ext>
                  </a:extLst>
                </p:cNvPr>
                <p:cNvCxnSpPr/>
                <p:nvPr/>
              </p:nvCxnSpPr>
              <p:spPr>
                <a:xfrm>
                  <a:off x="9509760" y="2362741"/>
                  <a:ext cx="12801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9" name="Flowchart: Connector 118">
                  <a:extLst>
                    <a:ext uri="{FF2B5EF4-FFF2-40B4-BE49-F238E27FC236}">
                      <a16:creationId xmlns:a16="http://schemas.microsoft.com/office/drawing/2014/main" id="{39F28EF8-D5A3-418A-BF03-B4235D667947}"/>
                    </a:ext>
                  </a:extLst>
                </p:cNvPr>
                <p:cNvSpPr/>
                <p:nvPr/>
              </p:nvSpPr>
              <p:spPr>
                <a:xfrm>
                  <a:off x="10896600" y="2131971"/>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cxnSp>
              <p:nvCxnSpPr>
                <p:cNvPr id="448" name="Straight Arrow Connector 447">
                  <a:extLst>
                    <a:ext uri="{FF2B5EF4-FFF2-40B4-BE49-F238E27FC236}">
                      <a16:creationId xmlns:a16="http://schemas.microsoft.com/office/drawing/2014/main" id="{B5BFF4A4-C255-4AC1-97E5-76CA776D7776}"/>
                    </a:ext>
                  </a:extLst>
                </p:cNvPr>
                <p:cNvCxnSpPr>
                  <a:cxnSpLocks/>
                </p:cNvCxnSpPr>
                <p:nvPr/>
              </p:nvCxnSpPr>
              <p:spPr>
                <a:xfrm flipV="1">
                  <a:off x="11338560" y="2880341"/>
                  <a:ext cx="0" cy="37476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6291593C-F574-4205-9041-CFE90CCED18B}"/>
                    </a:ext>
                  </a:extLst>
                </p:cNvPr>
                <p:cNvCxnSpPr/>
                <p:nvPr/>
              </p:nvCxnSpPr>
              <p:spPr>
                <a:xfrm>
                  <a:off x="7330440" y="6628022"/>
                  <a:ext cx="400812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29" name="Flowchart: Connector 128">
                <a:extLst>
                  <a:ext uri="{FF2B5EF4-FFF2-40B4-BE49-F238E27FC236}">
                    <a16:creationId xmlns:a16="http://schemas.microsoft.com/office/drawing/2014/main" id="{A6258BD4-4410-435B-B046-0517069BFBA7}"/>
                  </a:ext>
                </a:extLst>
              </p:cNvPr>
              <p:cNvSpPr/>
              <p:nvPr/>
            </p:nvSpPr>
            <p:spPr>
              <a:xfrm>
                <a:off x="7665720" y="2491260"/>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sp>
            <p:nvSpPr>
              <p:cNvPr id="130" name="Flowchart: Connector 129">
                <a:extLst>
                  <a:ext uri="{FF2B5EF4-FFF2-40B4-BE49-F238E27FC236}">
                    <a16:creationId xmlns:a16="http://schemas.microsoft.com/office/drawing/2014/main" id="{78330A27-972F-47F3-97D0-8DA31D481C07}"/>
                  </a:ext>
                </a:extLst>
              </p:cNvPr>
              <p:cNvSpPr/>
              <p:nvPr/>
            </p:nvSpPr>
            <p:spPr>
              <a:xfrm>
                <a:off x="8732520" y="2587174"/>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31" name="手繪多邊形 4">
                <a:extLst>
                  <a:ext uri="{FF2B5EF4-FFF2-40B4-BE49-F238E27FC236}">
                    <a16:creationId xmlns:a16="http://schemas.microsoft.com/office/drawing/2014/main" id="{F2514921-3C5C-44CB-8F66-B68E1C2D13C1}"/>
                  </a:ext>
                </a:extLst>
              </p:cNvPr>
              <p:cNvSpPr/>
              <p:nvPr/>
            </p:nvSpPr>
            <p:spPr>
              <a:xfrm>
                <a:off x="7023358" y="1700037"/>
                <a:ext cx="859849" cy="770005"/>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a:p>
            </p:txBody>
          </p:sp>
          <mc:AlternateContent xmlns:mc="http://schemas.openxmlformats.org/markup-compatibility/2006" xmlns:a14="http://schemas.microsoft.com/office/drawing/2010/main">
            <mc:Choice Requires="a14">
              <p:sp>
                <p:nvSpPr>
                  <p:cNvPr id="132" name="Rectangle 131">
                    <a:extLst>
                      <a:ext uri="{FF2B5EF4-FFF2-40B4-BE49-F238E27FC236}">
                        <a16:creationId xmlns:a16="http://schemas.microsoft.com/office/drawing/2014/main" id="{32C529F6-BA93-4797-B141-77F85562241B}"/>
                      </a:ext>
                    </a:extLst>
                  </p:cNvPr>
                  <p:cNvSpPr/>
                  <p:nvPr/>
                </p:nvSpPr>
                <p:spPr>
                  <a:xfrm>
                    <a:off x="6079462" y="1491178"/>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𝐶</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32" name="Rectangle 131">
                    <a:extLst>
                      <a:ext uri="{FF2B5EF4-FFF2-40B4-BE49-F238E27FC236}">
                        <a16:creationId xmlns:a16="http://schemas.microsoft.com/office/drawing/2014/main" id="{32C529F6-BA93-4797-B141-77F85562241B}"/>
                      </a:ext>
                    </a:extLst>
                  </p:cNvPr>
                  <p:cNvSpPr>
                    <a:spLocks noRot="1" noChangeAspect="1" noMove="1" noResize="1" noEditPoints="1" noAdjustHandles="1" noChangeArrowheads="1" noChangeShapeType="1" noTextEdit="1"/>
                  </p:cNvSpPr>
                  <p:nvPr/>
                </p:nvSpPr>
                <p:spPr>
                  <a:xfrm>
                    <a:off x="6079462" y="1491178"/>
                    <a:ext cx="943896" cy="530942"/>
                  </a:xfrm>
                  <a:prstGeom prst="rect">
                    <a:avLst/>
                  </a:prstGeom>
                  <a:blipFill>
                    <a:blip r:embed="rId7"/>
                    <a:stretch>
                      <a:fillRect l="-9574" b="-1923"/>
                    </a:stretch>
                  </a:blipFill>
                  <a:ln>
                    <a:noFill/>
                  </a:ln>
                </p:spPr>
                <p:txBody>
                  <a:bodyPr/>
                  <a:lstStyle/>
                  <a:p>
                    <a:r>
                      <a:rPr lang="en-IN">
                        <a:noFill/>
                      </a:rPr>
                      <a:t> </a:t>
                    </a:r>
                  </a:p>
                </p:txBody>
              </p:sp>
            </mc:Fallback>
          </mc:AlternateContent>
          <p:sp>
            <p:nvSpPr>
              <p:cNvPr id="133" name="手繪多邊形 2">
                <a:extLst>
                  <a:ext uri="{FF2B5EF4-FFF2-40B4-BE49-F238E27FC236}">
                    <a16:creationId xmlns:a16="http://schemas.microsoft.com/office/drawing/2014/main" id="{33CDE67B-FD13-4E25-89C7-BB484F53A0F5}"/>
                  </a:ext>
                </a:extLst>
              </p:cNvPr>
              <p:cNvSpPr/>
              <p:nvPr/>
            </p:nvSpPr>
            <p:spPr>
              <a:xfrm>
                <a:off x="9155084" y="1723085"/>
                <a:ext cx="3052156" cy="846625"/>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dirty="0"/>
              </a:p>
            </p:txBody>
          </p: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321FCD67-F203-473B-9A09-61A11EA7C8B7}"/>
                      </a:ext>
                    </a:extLst>
                  </p:cNvPr>
                  <p:cNvSpPr/>
                  <p:nvPr/>
                </p:nvSpPr>
                <p:spPr>
                  <a:xfrm>
                    <a:off x="12185851" y="1491178"/>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𝐶</m:t>
                              </m:r>
                            </m:e>
                            <m:sup>
                              <m:r>
                                <a:rPr lang="en-IN" sz="1800" b="0" i="1" smtClean="0">
                                  <a:latin typeface="Cambria Math" panose="02040503050406030204" pitchFamily="18" charset="0"/>
                                </a:rPr>
                                <m:t>𝑡</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34" name="Rectangle 133">
                    <a:extLst>
                      <a:ext uri="{FF2B5EF4-FFF2-40B4-BE49-F238E27FC236}">
                        <a16:creationId xmlns:a16="http://schemas.microsoft.com/office/drawing/2014/main" id="{321FCD67-F203-473B-9A09-61A11EA7C8B7}"/>
                      </a:ext>
                    </a:extLst>
                  </p:cNvPr>
                  <p:cNvSpPr>
                    <a:spLocks noRot="1" noChangeAspect="1" noMove="1" noResize="1" noEditPoints="1" noAdjustHandles="1" noChangeArrowheads="1" noChangeShapeType="1" noTextEdit="1"/>
                  </p:cNvSpPr>
                  <p:nvPr/>
                </p:nvSpPr>
                <p:spPr>
                  <a:xfrm>
                    <a:off x="12185851" y="1491178"/>
                    <a:ext cx="943896" cy="530942"/>
                  </a:xfrm>
                  <a:prstGeom prst="rect">
                    <a:avLst/>
                  </a:prstGeom>
                  <a:blipFill>
                    <a:blip r:embed="rId8"/>
                    <a:stretch>
                      <a:fillRect/>
                    </a:stretch>
                  </a:blipFill>
                  <a:ln>
                    <a:noFill/>
                  </a:ln>
                </p:spPr>
                <p:txBody>
                  <a:bodyPr/>
                  <a:lstStyle/>
                  <a:p>
                    <a:r>
                      <a:rPr lang="en-IN">
                        <a:noFill/>
                      </a:rPr>
                      <a:t> </a:t>
                    </a:r>
                  </a:p>
                </p:txBody>
              </p:sp>
            </mc:Fallback>
          </mc:AlternateContent>
          <p:sp>
            <p:nvSpPr>
              <p:cNvPr id="135" name="手繪多邊形 110">
                <a:extLst>
                  <a:ext uri="{FF2B5EF4-FFF2-40B4-BE49-F238E27FC236}">
                    <a16:creationId xmlns:a16="http://schemas.microsoft.com/office/drawing/2014/main" id="{C8266AE4-531A-457B-9819-90B1B7AB918B}"/>
                  </a:ext>
                </a:extLst>
              </p:cNvPr>
              <p:cNvSpPr/>
              <p:nvPr/>
            </p:nvSpPr>
            <p:spPr>
              <a:xfrm>
                <a:off x="11496357" y="3315253"/>
                <a:ext cx="1777679" cy="378520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00DA765A-E0A9-4203-B54D-674BE52EDBA5}"/>
                      </a:ext>
                    </a:extLst>
                  </p:cNvPr>
                  <p:cNvSpPr/>
                  <p:nvPr/>
                </p:nvSpPr>
                <p:spPr>
                  <a:xfrm>
                    <a:off x="13274036" y="6831736"/>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h</m:t>
                              </m:r>
                            </m:e>
                            <m:sup>
                              <m:r>
                                <a:rPr lang="en-IN" sz="1800" b="0" i="1" smtClean="0">
                                  <a:latin typeface="Cambria Math" panose="02040503050406030204" pitchFamily="18" charset="0"/>
                                </a:rPr>
                                <m:t>𝑡</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36" name="Rectangle 135">
                    <a:extLst>
                      <a:ext uri="{FF2B5EF4-FFF2-40B4-BE49-F238E27FC236}">
                        <a16:creationId xmlns:a16="http://schemas.microsoft.com/office/drawing/2014/main" id="{00DA765A-E0A9-4203-B54D-674BE52EDBA5}"/>
                      </a:ext>
                    </a:extLst>
                  </p:cNvPr>
                  <p:cNvSpPr>
                    <a:spLocks noRot="1" noChangeAspect="1" noMove="1" noResize="1" noEditPoints="1" noAdjustHandles="1" noChangeArrowheads="1" noChangeShapeType="1" noTextEdit="1"/>
                  </p:cNvSpPr>
                  <p:nvPr/>
                </p:nvSpPr>
                <p:spPr>
                  <a:xfrm>
                    <a:off x="13274036" y="6831736"/>
                    <a:ext cx="943896" cy="530942"/>
                  </a:xfrm>
                  <a:prstGeom prst="rect">
                    <a:avLst/>
                  </a:prstGeom>
                  <a:blipFill>
                    <a:blip r:embed="rId9"/>
                    <a:stretch>
                      <a:fillRect/>
                    </a:stretch>
                  </a:blipFill>
                  <a:ln>
                    <a:noFill/>
                  </a:ln>
                </p:spPr>
                <p:txBody>
                  <a:bodyPr/>
                  <a:lstStyle/>
                  <a:p>
                    <a:r>
                      <a:rPr lang="en-IN">
                        <a:noFill/>
                      </a:rPr>
                      <a:t> </a:t>
                    </a:r>
                  </a:p>
                </p:txBody>
              </p:sp>
            </mc:Fallback>
          </mc:AlternateContent>
          <p:cxnSp>
            <p:nvCxnSpPr>
              <p:cNvPr id="139" name="Straight Arrow Connector 138">
                <a:extLst>
                  <a:ext uri="{FF2B5EF4-FFF2-40B4-BE49-F238E27FC236}">
                    <a16:creationId xmlns:a16="http://schemas.microsoft.com/office/drawing/2014/main" id="{89E1394D-4E3D-4CA0-BAA6-A966630C8D9E}"/>
                  </a:ext>
                </a:extLst>
              </p:cNvPr>
              <p:cNvCxnSpPr>
                <a:cxnSpLocks/>
              </p:cNvCxnSpPr>
              <p:nvPr/>
            </p:nvCxnSpPr>
            <p:spPr>
              <a:xfrm>
                <a:off x="11683505" y="2835181"/>
                <a:ext cx="762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Rectangle 140">
                    <a:extLst>
                      <a:ext uri="{FF2B5EF4-FFF2-40B4-BE49-F238E27FC236}">
                        <a16:creationId xmlns:a16="http://schemas.microsoft.com/office/drawing/2014/main" id="{DFF9B845-FE46-49ED-AC18-420BCACA2D02}"/>
                      </a:ext>
                    </a:extLst>
                  </p:cNvPr>
                  <p:cNvSpPr/>
                  <p:nvPr/>
                </p:nvSpPr>
                <p:spPr>
                  <a:xfrm>
                    <a:off x="12502703" y="2515363"/>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𝑦</m:t>
                              </m:r>
                            </m:e>
                            <m:sup>
                              <m:r>
                                <a:rPr lang="en-IN" sz="1800" b="0" i="1" smtClean="0">
                                  <a:latin typeface="Cambria Math" panose="02040503050406030204" pitchFamily="18" charset="0"/>
                                </a:rPr>
                                <m:t>𝑡</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41" name="Rectangle 140">
                    <a:extLst>
                      <a:ext uri="{FF2B5EF4-FFF2-40B4-BE49-F238E27FC236}">
                        <a16:creationId xmlns:a16="http://schemas.microsoft.com/office/drawing/2014/main" id="{DFF9B845-FE46-49ED-AC18-420BCACA2D02}"/>
                      </a:ext>
                    </a:extLst>
                  </p:cNvPr>
                  <p:cNvSpPr>
                    <a:spLocks noRot="1" noChangeAspect="1" noMove="1" noResize="1" noEditPoints="1" noAdjustHandles="1" noChangeArrowheads="1" noChangeShapeType="1" noTextEdit="1"/>
                  </p:cNvSpPr>
                  <p:nvPr/>
                </p:nvSpPr>
                <p:spPr>
                  <a:xfrm>
                    <a:off x="12502703" y="2515363"/>
                    <a:ext cx="943896" cy="530942"/>
                  </a:xfrm>
                  <a:prstGeom prst="rect">
                    <a:avLst/>
                  </a:prstGeom>
                  <a:blipFill>
                    <a:blip r:embed="rId10"/>
                    <a:stretch>
                      <a:fillRect b="-15094"/>
                    </a:stretch>
                  </a:blipFill>
                  <a:ln>
                    <a:noFill/>
                  </a:ln>
                </p:spPr>
                <p:txBody>
                  <a:bodyPr/>
                  <a:lstStyle/>
                  <a:p>
                    <a:r>
                      <a:rPr lang="en-IN">
                        <a:noFill/>
                      </a:rPr>
                      <a:t> </a:t>
                    </a:r>
                  </a:p>
                </p:txBody>
              </p:sp>
            </mc:Fallback>
          </mc:AlternateContent>
          <p:grpSp>
            <p:nvGrpSpPr>
              <p:cNvPr id="457" name="Group 456">
                <a:extLst>
                  <a:ext uri="{FF2B5EF4-FFF2-40B4-BE49-F238E27FC236}">
                    <a16:creationId xmlns:a16="http://schemas.microsoft.com/office/drawing/2014/main" id="{DE4B5E2E-F0C8-49CD-9CAB-1422805D1E8A}"/>
                  </a:ext>
                </a:extLst>
              </p:cNvPr>
              <p:cNvGrpSpPr/>
              <p:nvPr/>
            </p:nvGrpSpPr>
            <p:grpSpPr>
              <a:xfrm>
                <a:off x="3489037" y="4079396"/>
                <a:ext cx="943896" cy="1107921"/>
                <a:chOff x="3543157" y="6193511"/>
                <a:chExt cx="943896" cy="1107921"/>
              </a:xfrm>
            </p:grpSpPr>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CD2EEE9A-33C6-4FC3-8467-29EB4BF097D3}"/>
                        </a:ext>
                      </a:extLst>
                    </p:cNvPr>
                    <p:cNvSpPr/>
                    <p:nvPr/>
                  </p:nvSpPr>
                  <p:spPr>
                    <a:xfrm>
                      <a:off x="3543157" y="6193511"/>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h</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42" name="Rectangle 141">
                      <a:extLst>
                        <a:ext uri="{FF2B5EF4-FFF2-40B4-BE49-F238E27FC236}">
                          <a16:creationId xmlns:a16="http://schemas.microsoft.com/office/drawing/2014/main" id="{CD2EEE9A-33C6-4FC3-8467-29EB4BF097D3}"/>
                        </a:ext>
                      </a:extLst>
                    </p:cNvPr>
                    <p:cNvSpPr>
                      <a:spLocks noRot="1" noChangeAspect="1" noMove="1" noResize="1" noEditPoints="1" noAdjustHandles="1" noChangeArrowheads="1" noChangeShapeType="1" noTextEdit="1"/>
                    </p:cNvSpPr>
                    <p:nvPr/>
                  </p:nvSpPr>
                  <p:spPr>
                    <a:xfrm>
                      <a:off x="3543157" y="6193511"/>
                      <a:ext cx="943896" cy="530942"/>
                    </a:xfrm>
                    <a:prstGeom prst="rect">
                      <a:avLst/>
                    </a:prstGeom>
                    <a:blipFill>
                      <a:blip r:embed="rId11"/>
                      <a:stretch>
                        <a:fillRect l="-8511" b="-384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F203449E-F658-4DDD-8B90-2CF4FE799C32}"/>
                        </a:ext>
                      </a:extLst>
                    </p:cNvPr>
                    <p:cNvSpPr/>
                    <p:nvPr/>
                  </p:nvSpPr>
                  <p:spPr>
                    <a:xfrm>
                      <a:off x="3543157" y="677049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𝑥</m:t>
                                </m:r>
                              </m:e>
                              <m:sup>
                                <m:r>
                                  <a:rPr lang="en-IN" sz="1800" b="0" i="1" smtClean="0">
                                    <a:latin typeface="Cambria Math" panose="02040503050406030204" pitchFamily="18" charset="0"/>
                                  </a:rPr>
                                  <m:t>𝑡</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43" name="Rectangle 142">
                      <a:extLst>
                        <a:ext uri="{FF2B5EF4-FFF2-40B4-BE49-F238E27FC236}">
                          <a16:creationId xmlns:a16="http://schemas.microsoft.com/office/drawing/2014/main" id="{F203449E-F658-4DDD-8B90-2CF4FE799C32}"/>
                        </a:ext>
                      </a:extLst>
                    </p:cNvPr>
                    <p:cNvSpPr>
                      <a:spLocks noRot="1" noChangeAspect="1" noMove="1" noResize="1" noEditPoints="1" noAdjustHandles="1" noChangeArrowheads="1" noChangeShapeType="1" noTextEdit="1"/>
                    </p:cNvSpPr>
                    <p:nvPr/>
                  </p:nvSpPr>
                  <p:spPr>
                    <a:xfrm>
                      <a:off x="3543157" y="6770490"/>
                      <a:ext cx="943896" cy="530942"/>
                    </a:xfrm>
                    <a:prstGeom prst="rect">
                      <a:avLst/>
                    </a:prstGeom>
                    <a:blipFill>
                      <a:blip r:embed="rId12"/>
                      <a:stretch>
                        <a:fillRect/>
                      </a:stretch>
                    </a:blipFill>
                    <a:ln>
                      <a:noFill/>
                    </a:ln>
                  </p:spPr>
                  <p:txBody>
                    <a:bodyPr/>
                    <a:lstStyle/>
                    <a:p>
                      <a:r>
                        <a:rPr lang="en-IN">
                          <a:noFill/>
                        </a:rPr>
                        <a:t> </a:t>
                      </a:r>
                    </a:p>
                  </p:txBody>
                </p:sp>
              </mc:Fallback>
            </mc:AlternateContent>
          </p:grpSp>
          <p:cxnSp>
            <p:nvCxnSpPr>
              <p:cNvPr id="145" name="Straight Arrow Connector 144">
                <a:extLst>
                  <a:ext uri="{FF2B5EF4-FFF2-40B4-BE49-F238E27FC236}">
                    <a16:creationId xmlns:a16="http://schemas.microsoft.com/office/drawing/2014/main" id="{92DF8348-2548-4E9A-87E8-D6E23CDA6E38}"/>
                  </a:ext>
                </a:extLst>
              </p:cNvPr>
              <p:cNvCxnSpPr>
                <a:cxnSpLocks/>
                <a:endCxn id="115" idx="1"/>
              </p:cNvCxnSpPr>
              <p:nvPr/>
            </p:nvCxnSpPr>
            <p:spPr>
              <a:xfrm flipV="1">
                <a:off x="4440062" y="2835181"/>
                <a:ext cx="1798319" cy="1466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32B4347D-027B-49C3-B3FE-3B54F7B07D8C}"/>
                  </a:ext>
                </a:extLst>
              </p:cNvPr>
              <p:cNvCxnSpPr>
                <a:cxnSpLocks/>
              </p:cNvCxnSpPr>
              <p:nvPr/>
            </p:nvCxnSpPr>
            <p:spPr>
              <a:xfrm flipV="1">
                <a:off x="4440062" y="4284619"/>
                <a:ext cx="1798319" cy="212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1875ABC-EB45-40E0-BB27-E38B29E2B952}"/>
                  </a:ext>
                </a:extLst>
              </p:cNvPr>
              <p:cNvCxnSpPr>
                <a:cxnSpLocks/>
              </p:cNvCxnSpPr>
              <p:nvPr/>
            </p:nvCxnSpPr>
            <p:spPr>
              <a:xfrm>
                <a:off x="4415084" y="4796892"/>
                <a:ext cx="1823297" cy="7441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48FE2C72-3E5F-4C3B-852F-B7FF21A3AD2D}"/>
                  </a:ext>
                </a:extLst>
              </p:cNvPr>
              <p:cNvCxnSpPr>
                <a:cxnSpLocks/>
                <a:stCxn id="143" idx="3"/>
                <a:endCxn id="118" idx="1"/>
              </p:cNvCxnSpPr>
              <p:nvPr/>
            </p:nvCxnSpPr>
            <p:spPr>
              <a:xfrm>
                <a:off x="4432933" y="4921846"/>
                <a:ext cx="1805448" cy="21786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0AB708C-838E-4E5C-A2C8-6C4DE2B1C8C9}"/>
                </a:ext>
              </a:extLst>
            </p:cNvPr>
            <p:cNvGrpSpPr/>
            <p:nvPr/>
          </p:nvGrpSpPr>
          <p:grpSpPr>
            <a:xfrm>
              <a:off x="7219703" y="1359010"/>
              <a:ext cx="8028128" cy="3900947"/>
              <a:chOff x="900662" y="894940"/>
              <a:chExt cx="13317270" cy="6470993"/>
            </a:xfrm>
          </p:grpSpPr>
          <p:grpSp>
            <p:nvGrpSpPr>
              <p:cNvPr id="78" name="Group 77">
                <a:extLst>
                  <a:ext uri="{FF2B5EF4-FFF2-40B4-BE49-F238E27FC236}">
                    <a16:creationId xmlns:a16="http://schemas.microsoft.com/office/drawing/2014/main" id="{FF6D1E25-3976-4758-AD72-7FF399FF5E0F}"/>
                  </a:ext>
                </a:extLst>
              </p:cNvPr>
              <p:cNvGrpSpPr/>
              <p:nvPr/>
            </p:nvGrpSpPr>
            <p:grpSpPr>
              <a:xfrm>
                <a:off x="6238381" y="2569710"/>
                <a:ext cx="5328779" cy="4796223"/>
                <a:chOff x="6238381" y="2097270"/>
                <a:chExt cx="5328779" cy="4796223"/>
              </a:xfrm>
            </p:grpSpPr>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78AD5A43-F176-4017-95E6-AB2A400E343B}"/>
                        </a:ext>
                      </a:extLst>
                    </p:cNvPr>
                    <p:cNvSpPr/>
                    <p:nvPr/>
                  </p:nvSpPr>
                  <p:spPr>
                    <a:xfrm>
                      <a:off x="6238381" y="2097270"/>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𝑍</m:t>
                                </m:r>
                              </m:e>
                              <m:sup>
                                <m:r>
                                  <a:rPr lang="en-IN" sz="1800" b="0" i="1" smtClean="0">
                                    <a:latin typeface="Cambria Math" panose="02040503050406030204" pitchFamily="18" charset="0"/>
                                  </a:rPr>
                                  <m:t>𝑓</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96" name="Rectangle 95">
                      <a:extLst>
                        <a:ext uri="{FF2B5EF4-FFF2-40B4-BE49-F238E27FC236}">
                          <a16:creationId xmlns:a16="http://schemas.microsoft.com/office/drawing/2014/main" id="{78AD5A43-F176-4017-95E6-AB2A400E343B}"/>
                        </a:ext>
                      </a:extLst>
                    </p:cNvPr>
                    <p:cNvSpPr>
                      <a:spLocks noRot="1" noChangeAspect="1" noMove="1" noResize="1" noEditPoints="1" noAdjustHandles="1" noChangeArrowheads="1" noChangeShapeType="1" noTextEdit="1"/>
                    </p:cNvSpPr>
                    <p:nvPr/>
                  </p:nvSpPr>
                  <p:spPr>
                    <a:xfrm>
                      <a:off x="6238381" y="2097270"/>
                      <a:ext cx="943896" cy="530942"/>
                    </a:xfrm>
                    <a:prstGeom prst="rect">
                      <a:avLst/>
                    </a:prstGeom>
                    <a:blipFill>
                      <a:blip r:embed="rId13"/>
                      <a:stretch>
                        <a:fillRect b="-1887"/>
                      </a:stretch>
                    </a:blipFill>
                    <a:ln w="1905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06C17165-1A2B-4136-82DB-930034B0ABF4}"/>
                        </a:ext>
                      </a:extLst>
                    </p:cNvPr>
                    <p:cNvSpPr/>
                    <p:nvPr/>
                  </p:nvSpPr>
                  <p:spPr>
                    <a:xfrm>
                      <a:off x="6238381" y="3441237"/>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i="1">
                                    <a:latin typeface="Cambria Math" panose="02040503050406030204" pitchFamily="18" charset="0"/>
                                  </a:rPr>
                                  <m:t>𝑍</m:t>
                                </m:r>
                              </m:e>
                              <m:sup>
                                <m:r>
                                  <a:rPr lang="en-IN" sz="1800" b="0" i="1" smtClean="0">
                                    <a:latin typeface="Cambria Math" panose="02040503050406030204" pitchFamily="18" charset="0"/>
                                  </a:rPr>
                                  <m:t>𝑖</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97" name="Rectangle 96">
                      <a:extLst>
                        <a:ext uri="{FF2B5EF4-FFF2-40B4-BE49-F238E27FC236}">
                          <a16:creationId xmlns:a16="http://schemas.microsoft.com/office/drawing/2014/main" id="{06C17165-1A2B-4136-82DB-930034B0ABF4}"/>
                        </a:ext>
                      </a:extLst>
                    </p:cNvPr>
                    <p:cNvSpPr>
                      <a:spLocks noRot="1" noChangeAspect="1" noMove="1" noResize="1" noEditPoints="1" noAdjustHandles="1" noChangeArrowheads="1" noChangeShapeType="1" noTextEdit="1"/>
                    </p:cNvSpPr>
                    <p:nvPr/>
                  </p:nvSpPr>
                  <p:spPr>
                    <a:xfrm>
                      <a:off x="6238381" y="3441237"/>
                      <a:ext cx="943896" cy="530942"/>
                    </a:xfrm>
                    <a:prstGeom prst="rect">
                      <a:avLst/>
                    </a:prstGeom>
                    <a:blipFill>
                      <a:blip r:embed="rId14"/>
                      <a:stretch>
                        <a:fillRect b="-1887"/>
                      </a:stretch>
                    </a:blipFill>
                    <a:ln w="19050">
                      <a:noFill/>
                    </a:ln>
                  </p:spPr>
                  <p:txBody>
                    <a:bodyPr/>
                    <a:lstStyle/>
                    <a:p>
                      <a:r>
                        <a:rPr lang="en-IN">
                          <a:noFill/>
                        </a:rPr>
                        <a:t> </a:t>
                      </a:r>
                    </a:p>
                  </p:txBody>
                </p:sp>
              </mc:Fallback>
            </mc:AlternateContent>
            <p:sp>
              <p:nvSpPr>
                <p:cNvPr id="98" name="Rectangle 97">
                  <a:extLst>
                    <a:ext uri="{FF2B5EF4-FFF2-40B4-BE49-F238E27FC236}">
                      <a16:creationId xmlns:a16="http://schemas.microsoft.com/office/drawing/2014/main" id="{20055989-3777-4DA9-98CE-716FACEA3CC6}"/>
                    </a:ext>
                  </a:extLst>
                </p:cNvPr>
                <p:cNvSpPr/>
                <p:nvPr/>
              </p:nvSpPr>
              <p:spPr>
                <a:xfrm>
                  <a:off x="6238381" y="492810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Open Sans" panose="020B0604020202020204" charset="0"/>
                      <a:ea typeface="Open Sans" panose="020B0604020202020204" charset="0"/>
                      <a:cs typeface="Open Sans" panose="020B0604020202020204" charset="0"/>
                    </a:rPr>
                    <a:t>Z</a:t>
                  </a:r>
                </a:p>
              </p:txBody>
            </p:sp>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55E5FA0E-D594-4AA7-89EB-2FA220C771B4}"/>
                        </a:ext>
                      </a:extLst>
                    </p:cNvPr>
                    <p:cNvSpPr/>
                    <p:nvPr/>
                  </p:nvSpPr>
                  <p:spPr>
                    <a:xfrm>
                      <a:off x="6238381" y="636255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i="1">
                                    <a:latin typeface="Cambria Math" panose="02040503050406030204" pitchFamily="18" charset="0"/>
                                  </a:rPr>
                                  <m:t>𝑍</m:t>
                                </m:r>
                              </m:e>
                              <m:sup>
                                <m:r>
                                  <a:rPr lang="en-IN" sz="1800" b="0" i="1" smtClean="0">
                                    <a:latin typeface="Cambria Math" panose="02040503050406030204" pitchFamily="18" charset="0"/>
                                  </a:rPr>
                                  <m:t>0</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99" name="Rectangle 98">
                      <a:extLst>
                        <a:ext uri="{FF2B5EF4-FFF2-40B4-BE49-F238E27FC236}">
                          <a16:creationId xmlns:a16="http://schemas.microsoft.com/office/drawing/2014/main" id="{55E5FA0E-D594-4AA7-89EB-2FA220C771B4}"/>
                        </a:ext>
                      </a:extLst>
                    </p:cNvPr>
                    <p:cNvSpPr>
                      <a:spLocks noRot="1" noChangeAspect="1" noMove="1" noResize="1" noEditPoints="1" noAdjustHandles="1" noChangeArrowheads="1" noChangeShapeType="1" noTextEdit="1"/>
                    </p:cNvSpPr>
                    <p:nvPr/>
                  </p:nvSpPr>
                  <p:spPr>
                    <a:xfrm>
                      <a:off x="6238381" y="6362551"/>
                      <a:ext cx="943896" cy="530942"/>
                    </a:xfrm>
                    <a:prstGeom prst="rect">
                      <a:avLst/>
                    </a:prstGeom>
                    <a:blipFill>
                      <a:blip r:embed="rId15"/>
                      <a:stretch>
                        <a:fillRect b="-1923"/>
                      </a:stretch>
                    </a:blipFill>
                    <a:ln w="19050">
                      <a:noFill/>
                    </a:ln>
                  </p:spPr>
                  <p:txBody>
                    <a:bodyPr/>
                    <a:lstStyle/>
                    <a:p>
                      <a:r>
                        <a:rPr lang="en-IN">
                          <a:noFill/>
                        </a:rPr>
                        <a:t> </a:t>
                      </a:r>
                    </a:p>
                  </p:txBody>
                </p:sp>
              </mc:Fallback>
            </mc:AlternateContent>
            <p:cxnSp>
              <p:nvCxnSpPr>
                <p:cNvPr id="100" name="Straight Arrow Connector 99">
                  <a:extLst>
                    <a:ext uri="{FF2B5EF4-FFF2-40B4-BE49-F238E27FC236}">
                      <a16:creationId xmlns:a16="http://schemas.microsoft.com/office/drawing/2014/main" id="{70FED218-7F51-470B-94CD-B74DB07C1F45}"/>
                    </a:ext>
                  </a:extLst>
                </p:cNvPr>
                <p:cNvCxnSpPr/>
                <p:nvPr/>
              </p:nvCxnSpPr>
              <p:spPr>
                <a:xfrm>
                  <a:off x="7330440" y="3703320"/>
                  <a:ext cx="1341120" cy="6858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6A11685-B6AF-4FDD-9F9C-5F68D5ACF934}"/>
                    </a:ext>
                  </a:extLst>
                </p:cNvPr>
                <p:cNvCxnSpPr/>
                <p:nvPr/>
              </p:nvCxnSpPr>
              <p:spPr>
                <a:xfrm flipV="1">
                  <a:off x="7330440" y="4754880"/>
                  <a:ext cx="1478280" cy="5901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2" name="Flowchart: Connector 101">
                  <a:extLst>
                    <a:ext uri="{FF2B5EF4-FFF2-40B4-BE49-F238E27FC236}">
                      <a16:creationId xmlns:a16="http://schemas.microsoft.com/office/drawing/2014/main" id="{8909A3D7-B6A0-4165-972D-06A6CD2ACCC1}"/>
                    </a:ext>
                  </a:extLst>
                </p:cNvPr>
                <p:cNvSpPr/>
                <p:nvPr/>
              </p:nvSpPr>
              <p:spPr>
                <a:xfrm>
                  <a:off x="8732520" y="4160917"/>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cxnSp>
              <p:nvCxnSpPr>
                <p:cNvPr id="103" name="Straight Arrow Connector 102">
                  <a:extLst>
                    <a:ext uri="{FF2B5EF4-FFF2-40B4-BE49-F238E27FC236}">
                      <a16:creationId xmlns:a16="http://schemas.microsoft.com/office/drawing/2014/main" id="{CED368F0-E978-4BAF-BBF3-C118DCD106E1}"/>
                    </a:ext>
                  </a:extLst>
                </p:cNvPr>
                <p:cNvCxnSpPr>
                  <a:cxnSpLocks/>
                </p:cNvCxnSpPr>
                <p:nvPr/>
              </p:nvCxnSpPr>
              <p:spPr>
                <a:xfrm>
                  <a:off x="7330440" y="2362741"/>
                  <a:ext cx="135123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F1CEED5-C4DD-4BE5-9A70-E9C91F3DD154}"/>
                    </a:ext>
                  </a:extLst>
                </p:cNvPr>
                <p:cNvCxnSpPr/>
                <p:nvPr/>
              </p:nvCxnSpPr>
              <p:spPr>
                <a:xfrm flipV="1">
                  <a:off x="9067800" y="2934386"/>
                  <a:ext cx="0" cy="1111834"/>
                </a:xfrm>
                <a:prstGeom prst="straightConnector1">
                  <a:avLst/>
                </a:prstGeom>
                <a:ln w="19050">
                  <a:solidFill>
                    <a:srgbClr val="3F6EC3"/>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8E6BA64-B479-4553-9658-D5F3139D83D6}"/>
                    </a:ext>
                  </a:extLst>
                </p:cNvPr>
                <p:cNvCxnSpPr/>
                <p:nvPr/>
              </p:nvCxnSpPr>
              <p:spPr>
                <a:xfrm>
                  <a:off x="9509760" y="2362741"/>
                  <a:ext cx="12801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Flowchart: Connector 105">
                  <a:extLst>
                    <a:ext uri="{FF2B5EF4-FFF2-40B4-BE49-F238E27FC236}">
                      <a16:creationId xmlns:a16="http://schemas.microsoft.com/office/drawing/2014/main" id="{CDEA585E-E122-4C52-9CF4-FFAEE929DC69}"/>
                    </a:ext>
                  </a:extLst>
                </p:cNvPr>
                <p:cNvSpPr/>
                <p:nvPr/>
              </p:nvSpPr>
              <p:spPr>
                <a:xfrm>
                  <a:off x="10896600" y="2131971"/>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cxnSp>
              <p:nvCxnSpPr>
                <p:cNvPr id="107" name="Straight Arrow Connector 106">
                  <a:extLst>
                    <a:ext uri="{FF2B5EF4-FFF2-40B4-BE49-F238E27FC236}">
                      <a16:creationId xmlns:a16="http://schemas.microsoft.com/office/drawing/2014/main" id="{757506D9-4AE6-429E-8161-7CF3FA3CC711}"/>
                    </a:ext>
                  </a:extLst>
                </p:cNvPr>
                <p:cNvCxnSpPr>
                  <a:cxnSpLocks/>
                </p:cNvCxnSpPr>
                <p:nvPr/>
              </p:nvCxnSpPr>
              <p:spPr>
                <a:xfrm flipV="1">
                  <a:off x="11338560" y="2880341"/>
                  <a:ext cx="0" cy="37476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246E071-FFCA-44FC-9DCD-AAF64D304C3B}"/>
                    </a:ext>
                  </a:extLst>
                </p:cNvPr>
                <p:cNvCxnSpPr/>
                <p:nvPr/>
              </p:nvCxnSpPr>
              <p:spPr>
                <a:xfrm>
                  <a:off x="7330440" y="6628022"/>
                  <a:ext cx="400812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79" name="Flowchart: Connector 78">
                <a:extLst>
                  <a:ext uri="{FF2B5EF4-FFF2-40B4-BE49-F238E27FC236}">
                    <a16:creationId xmlns:a16="http://schemas.microsoft.com/office/drawing/2014/main" id="{608BE47A-1B9B-4B18-A692-31D1FB59303D}"/>
                  </a:ext>
                </a:extLst>
              </p:cNvPr>
              <p:cNvSpPr/>
              <p:nvPr/>
            </p:nvSpPr>
            <p:spPr>
              <a:xfrm>
                <a:off x="7665720" y="2491260"/>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sp>
            <p:nvSpPr>
              <p:cNvPr id="80" name="Flowchart: Connector 79">
                <a:extLst>
                  <a:ext uri="{FF2B5EF4-FFF2-40B4-BE49-F238E27FC236}">
                    <a16:creationId xmlns:a16="http://schemas.microsoft.com/office/drawing/2014/main" id="{08E9C715-80D3-49DB-B28F-583AEB939B7F}"/>
                  </a:ext>
                </a:extLst>
              </p:cNvPr>
              <p:cNvSpPr/>
              <p:nvPr/>
            </p:nvSpPr>
            <p:spPr>
              <a:xfrm>
                <a:off x="8732520" y="2587174"/>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81" name="手繪多邊形 4">
                <a:extLst>
                  <a:ext uri="{FF2B5EF4-FFF2-40B4-BE49-F238E27FC236}">
                    <a16:creationId xmlns:a16="http://schemas.microsoft.com/office/drawing/2014/main" id="{ADC7D600-A8C1-4911-86A4-63FC34293B88}"/>
                  </a:ext>
                </a:extLst>
              </p:cNvPr>
              <p:cNvSpPr/>
              <p:nvPr/>
            </p:nvSpPr>
            <p:spPr>
              <a:xfrm>
                <a:off x="900662" y="894940"/>
                <a:ext cx="6982546" cy="1575105"/>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a:p>
            </p:txBody>
          </p:sp>
          <p:sp>
            <p:nvSpPr>
              <p:cNvPr id="83" name="手繪多邊形 2">
                <a:extLst>
                  <a:ext uri="{FF2B5EF4-FFF2-40B4-BE49-F238E27FC236}">
                    <a16:creationId xmlns:a16="http://schemas.microsoft.com/office/drawing/2014/main" id="{F17F6E67-B984-4057-A9AE-2E717C3997EF}"/>
                  </a:ext>
                </a:extLst>
              </p:cNvPr>
              <p:cNvSpPr/>
              <p:nvPr/>
            </p:nvSpPr>
            <p:spPr>
              <a:xfrm>
                <a:off x="9155084" y="1723085"/>
                <a:ext cx="3052156" cy="846625"/>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dirty="0"/>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282FCBE-28C1-414E-AD3C-0C48CF49F32B}"/>
                      </a:ext>
                    </a:extLst>
                  </p:cNvPr>
                  <p:cNvSpPr/>
                  <p:nvPr/>
                </p:nvSpPr>
                <p:spPr>
                  <a:xfrm>
                    <a:off x="12185851" y="1491178"/>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𝐶</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84" name="Rectangle 83">
                    <a:extLst>
                      <a:ext uri="{FF2B5EF4-FFF2-40B4-BE49-F238E27FC236}">
                        <a16:creationId xmlns:a16="http://schemas.microsoft.com/office/drawing/2014/main" id="{0282FCBE-28C1-414E-AD3C-0C48CF49F32B}"/>
                      </a:ext>
                    </a:extLst>
                  </p:cNvPr>
                  <p:cNvSpPr>
                    <a:spLocks noRot="1" noChangeAspect="1" noMove="1" noResize="1" noEditPoints="1" noAdjustHandles="1" noChangeArrowheads="1" noChangeShapeType="1" noTextEdit="1"/>
                  </p:cNvSpPr>
                  <p:nvPr/>
                </p:nvSpPr>
                <p:spPr>
                  <a:xfrm>
                    <a:off x="12185851" y="1491178"/>
                    <a:ext cx="943896" cy="530942"/>
                  </a:xfrm>
                  <a:prstGeom prst="rect">
                    <a:avLst/>
                  </a:prstGeom>
                  <a:blipFill>
                    <a:blip r:embed="rId16"/>
                    <a:stretch>
                      <a:fillRect l="-9574" b="-1887"/>
                    </a:stretch>
                  </a:blipFill>
                  <a:ln>
                    <a:noFill/>
                  </a:ln>
                </p:spPr>
                <p:txBody>
                  <a:bodyPr/>
                  <a:lstStyle/>
                  <a:p>
                    <a:r>
                      <a:rPr lang="en-IN">
                        <a:noFill/>
                      </a:rPr>
                      <a:t> </a:t>
                    </a:r>
                  </a:p>
                </p:txBody>
              </p:sp>
            </mc:Fallback>
          </mc:AlternateContent>
          <p:sp>
            <p:nvSpPr>
              <p:cNvPr id="85" name="手繪多邊形 110">
                <a:extLst>
                  <a:ext uri="{FF2B5EF4-FFF2-40B4-BE49-F238E27FC236}">
                    <a16:creationId xmlns:a16="http://schemas.microsoft.com/office/drawing/2014/main" id="{F69F09AC-3BF0-4D2B-AE66-134FE2419B86}"/>
                  </a:ext>
                </a:extLst>
              </p:cNvPr>
              <p:cNvSpPr/>
              <p:nvPr/>
            </p:nvSpPr>
            <p:spPr>
              <a:xfrm>
                <a:off x="11496357" y="3315253"/>
                <a:ext cx="1777679" cy="378520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a:p>
            </p:txBody>
          </p: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65B30F3F-E6DD-4894-8FD5-F88A399B8116}"/>
                      </a:ext>
                    </a:extLst>
                  </p:cNvPr>
                  <p:cNvSpPr/>
                  <p:nvPr/>
                </p:nvSpPr>
                <p:spPr>
                  <a:xfrm>
                    <a:off x="13274036" y="6831736"/>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h</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86" name="Rectangle 85">
                    <a:extLst>
                      <a:ext uri="{FF2B5EF4-FFF2-40B4-BE49-F238E27FC236}">
                        <a16:creationId xmlns:a16="http://schemas.microsoft.com/office/drawing/2014/main" id="{65B30F3F-E6DD-4894-8FD5-F88A399B8116}"/>
                      </a:ext>
                    </a:extLst>
                  </p:cNvPr>
                  <p:cNvSpPr>
                    <a:spLocks noRot="1" noChangeAspect="1" noMove="1" noResize="1" noEditPoints="1" noAdjustHandles="1" noChangeArrowheads="1" noChangeShapeType="1" noTextEdit="1"/>
                  </p:cNvSpPr>
                  <p:nvPr/>
                </p:nvSpPr>
                <p:spPr>
                  <a:xfrm>
                    <a:off x="13274036" y="6831736"/>
                    <a:ext cx="943896" cy="530942"/>
                  </a:xfrm>
                  <a:prstGeom prst="rect">
                    <a:avLst/>
                  </a:prstGeom>
                  <a:blipFill>
                    <a:blip r:embed="rId17"/>
                    <a:stretch>
                      <a:fillRect l="-8602" b="-1923"/>
                    </a:stretch>
                  </a:blipFill>
                  <a:ln>
                    <a:noFill/>
                  </a:ln>
                </p:spPr>
                <p:txBody>
                  <a:bodyPr/>
                  <a:lstStyle/>
                  <a:p>
                    <a:r>
                      <a:rPr lang="en-IN">
                        <a:noFill/>
                      </a:rPr>
                      <a:t> </a:t>
                    </a:r>
                  </a:p>
                </p:txBody>
              </p:sp>
            </mc:Fallback>
          </mc:AlternateContent>
          <p:cxnSp>
            <p:nvCxnSpPr>
              <p:cNvPr id="87" name="Straight Arrow Connector 86">
                <a:extLst>
                  <a:ext uri="{FF2B5EF4-FFF2-40B4-BE49-F238E27FC236}">
                    <a16:creationId xmlns:a16="http://schemas.microsoft.com/office/drawing/2014/main" id="{6FC00B50-C91C-4993-B3F2-ED1BF4A56CFC}"/>
                  </a:ext>
                </a:extLst>
              </p:cNvPr>
              <p:cNvCxnSpPr>
                <a:cxnSpLocks/>
              </p:cNvCxnSpPr>
              <p:nvPr/>
            </p:nvCxnSpPr>
            <p:spPr>
              <a:xfrm>
                <a:off x="11683505" y="2835181"/>
                <a:ext cx="762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8A6FED8F-6408-4CD7-B08E-217DF1433492}"/>
                      </a:ext>
                    </a:extLst>
                  </p:cNvPr>
                  <p:cNvSpPr/>
                  <p:nvPr/>
                </p:nvSpPr>
                <p:spPr>
                  <a:xfrm>
                    <a:off x="12502703" y="2515363"/>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𝑦</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88" name="Rectangle 87">
                    <a:extLst>
                      <a:ext uri="{FF2B5EF4-FFF2-40B4-BE49-F238E27FC236}">
                        <a16:creationId xmlns:a16="http://schemas.microsoft.com/office/drawing/2014/main" id="{8A6FED8F-6408-4CD7-B08E-217DF1433492}"/>
                      </a:ext>
                    </a:extLst>
                  </p:cNvPr>
                  <p:cNvSpPr>
                    <a:spLocks noRot="1" noChangeAspect="1" noMove="1" noResize="1" noEditPoints="1" noAdjustHandles="1" noChangeArrowheads="1" noChangeShapeType="1" noTextEdit="1"/>
                  </p:cNvSpPr>
                  <p:nvPr/>
                </p:nvSpPr>
                <p:spPr>
                  <a:xfrm>
                    <a:off x="12502703" y="2515363"/>
                    <a:ext cx="943896" cy="530942"/>
                  </a:xfrm>
                  <a:prstGeom prst="rect">
                    <a:avLst/>
                  </a:prstGeom>
                  <a:blipFill>
                    <a:blip r:embed="rId18"/>
                    <a:stretch>
                      <a:fillRect l="-9677" b="-19231"/>
                    </a:stretch>
                  </a:blipFill>
                  <a:ln>
                    <a:noFill/>
                  </a:ln>
                </p:spPr>
                <p:txBody>
                  <a:bodyPr/>
                  <a:lstStyle/>
                  <a:p>
                    <a:r>
                      <a:rPr lang="en-IN">
                        <a:noFill/>
                      </a:rPr>
                      <a:t> </a:t>
                    </a:r>
                  </a:p>
                </p:txBody>
              </p:sp>
            </mc:Fallback>
          </mc:AlternateContent>
          <p:grpSp>
            <p:nvGrpSpPr>
              <p:cNvPr id="89" name="Group 88">
                <a:extLst>
                  <a:ext uri="{FF2B5EF4-FFF2-40B4-BE49-F238E27FC236}">
                    <a16:creationId xmlns:a16="http://schemas.microsoft.com/office/drawing/2014/main" id="{F2C9F4C8-09BE-44D2-A9C9-A16DF907CB39}"/>
                  </a:ext>
                </a:extLst>
              </p:cNvPr>
              <p:cNvGrpSpPr/>
              <p:nvPr/>
            </p:nvGrpSpPr>
            <p:grpSpPr>
              <a:xfrm>
                <a:off x="3489037" y="4079396"/>
                <a:ext cx="943896" cy="1107921"/>
                <a:chOff x="3543157" y="6193511"/>
                <a:chExt cx="943896" cy="1107921"/>
              </a:xfrm>
            </p:grpSpPr>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47AA02AC-C5FE-4305-AFBE-CD1B31BEE9BF}"/>
                        </a:ext>
                      </a:extLst>
                    </p:cNvPr>
                    <p:cNvSpPr/>
                    <p:nvPr/>
                  </p:nvSpPr>
                  <p:spPr>
                    <a:xfrm>
                      <a:off x="3543157" y="6193511"/>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h</m:t>
                                </m:r>
                              </m:e>
                              <m:sup>
                                <m:r>
                                  <a:rPr lang="en-IN" sz="1800" b="0" i="1" smtClean="0">
                                    <a:latin typeface="Cambria Math" panose="02040503050406030204" pitchFamily="18" charset="0"/>
                                  </a:rPr>
                                  <m:t>𝑡</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94" name="Rectangle 93">
                      <a:extLst>
                        <a:ext uri="{FF2B5EF4-FFF2-40B4-BE49-F238E27FC236}">
                          <a16:creationId xmlns:a16="http://schemas.microsoft.com/office/drawing/2014/main" id="{47AA02AC-C5FE-4305-AFBE-CD1B31BEE9BF}"/>
                        </a:ext>
                      </a:extLst>
                    </p:cNvPr>
                    <p:cNvSpPr>
                      <a:spLocks noRot="1" noChangeAspect="1" noMove="1" noResize="1" noEditPoints="1" noAdjustHandles="1" noChangeArrowheads="1" noChangeShapeType="1" noTextEdit="1"/>
                    </p:cNvSpPr>
                    <p:nvPr/>
                  </p:nvSpPr>
                  <p:spPr>
                    <a:xfrm>
                      <a:off x="3543157" y="6193511"/>
                      <a:ext cx="943896" cy="530942"/>
                    </a:xfrm>
                    <a:prstGeom prst="rect">
                      <a:avLst/>
                    </a:prstGeom>
                    <a:blipFill>
                      <a:blip r:embed="rId1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B17F677E-5369-480A-9379-370D1C127BC4}"/>
                        </a:ext>
                      </a:extLst>
                    </p:cNvPr>
                    <p:cNvSpPr/>
                    <p:nvPr/>
                  </p:nvSpPr>
                  <p:spPr>
                    <a:xfrm>
                      <a:off x="3543157" y="677049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𝑥</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95" name="Rectangle 94">
                      <a:extLst>
                        <a:ext uri="{FF2B5EF4-FFF2-40B4-BE49-F238E27FC236}">
                          <a16:creationId xmlns:a16="http://schemas.microsoft.com/office/drawing/2014/main" id="{B17F677E-5369-480A-9379-370D1C127BC4}"/>
                        </a:ext>
                      </a:extLst>
                    </p:cNvPr>
                    <p:cNvSpPr>
                      <a:spLocks noRot="1" noChangeAspect="1" noMove="1" noResize="1" noEditPoints="1" noAdjustHandles="1" noChangeArrowheads="1" noChangeShapeType="1" noTextEdit="1"/>
                    </p:cNvSpPr>
                    <p:nvPr/>
                  </p:nvSpPr>
                  <p:spPr>
                    <a:xfrm>
                      <a:off x="3543157" y="6770490"/>
                      <a:ext cx="943896" cy="530942"/>
                    </a:xfrm>
                    <a:prstGeom prst="rect">
                      <a:avLst/>
                    </a:prstGeom>
                    <a:blipFill>
                      <a:blip r:embed="rId20"/>
                      <a:stretch>
                        <a:fillRect l="-4255"/>
                      </a:stretch>
                    </a:blipFill>
                    <a:ln>
                      <a:noFill/>
                    </a:ln>
                  </p:spPr>
                  <p:txBody>
                    <a:bodyPr/>
                    <a:lstStyle/>
                    <a:p>
                      <a:r>
                        <a:rPr lang="en-IN">
                          <a:noFill/>
                        </a:rPr>
                        <a:t> </a:t>
                      </a:r>
                    </a:p>
                  </p:txBody>
                </p:sp>
              </mc:Fallback>
            </mc:AlternateContent>
          </p:grpSp>
          <p:cxnSp>
            <p:nvCxnSpPr>
              <p:cNvPr id="90" name="Straight Arrow Connector 89">
                <a:extLst>
                  <a:ext uri="{FF2B5EF4-FFF2-40B4-BE49-F238E27FC236}">
                    <a16:creationId xmlns:a16="http://schemas.microsoft.com/office/drawing/2014/main" id="{6789CAA6-147C-4D5E-8CF3-4B9E5E604A5B}"/>
                  </a:ext>
                </a:extLst>
              </p:cNvPr>
              <p:cNvCxnSpPr>
                <a:cxnSpLocks/>
                <a:endCxn id="96" idx="1"/>
              </p:cNvCxnSpPr>
              <p:nvPr/>
            </p:nvCxnSpPr>
            <p:spPr>
              <a:xfrm flipV="1">
                <a:off x="4440062" y="2835181"/>
                <a:ext cx="1798319" cy="1466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30B6791-86B1-4D9E-819A-962BF9E718A5}"/>
                  </a:ext>
                </a:extLst>
              </p:cNvPr>
              <p:cNvCxnSpPr>
                <a:cxnSpLocks/>
              </p:cNvCxnSpPr>
              <p:nvPr/>
            </p:nvCxnSpPr>
            <p:spPr>
              <a:xfrm flipV="1">
                <a:off x="4440062" y="4284619"/>
                <a:ext cx="1798319" cy="212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F54ACA6-1142-4883-9488-C35A50361060}"/>
                  </a:ext>
                </a:extLst>
              </p:cNvPr>
              <p:cNvCxnSpPr>
                <a:cxnSpLocks/>
              </p:cNvCxnSpPr>
              <p:nvPr/>
            </p:nvCxnSpPr>
            <p:spPr>
              <a:xfrm>
                <a:off x="4415084" y="4796892"/>
                <a:ext cx="1823297" cy="7441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7BDDFB4-6D20-43A3-B9BF-F61F63EDC750}"/>
                  </a:ext>
                </a:extLst>
              </p:cNvPr>
              <p:cNvCxnSpPr>
                <a:cxnSpLocks/>
                <a:stCxn id="95" idx="3"/>
                <a:endCxn id="99" idx="1"/>
              </p:cNvCxnSpPr>
              <p:nvPr/>
            </p:nvCxnSpPr>
            <p:spPr>
              <a:xfrm>
                <a:off x="4432933" y="4921846"/>
                <a:ext cx="1805448" cy="21786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12" name="Straight Connector 111">
              <a:extLst>
                <a:ext uri="{FF2B5EF4-FFF2-40B4-BE49-F238E27FC236}">
                  <a16:creationId xmlns:a16="http://schemas.microsoft.com/office/drawing/2014/main" id="{640A6B7A-C7EC-4AFD-BBA9-9C1BE16608BE}"/>
                </a:ext>
              </a:extLst>
            </p:cNvPr>
            <p:cNvCxnSpPr>
              <a:cxnSpLocks/>
            </p:cNvCxnSpPr>
            <p:nvPr/>
          </p:nvCxnSpPr>
          <p:spPr>
            <a:xfrm flipH="1" flipV="1">
              <a:off x="7257041" y="1347313"/>
              <a:ext cx="19470" cy="2272888"/>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0" name="Google Shape;611;p10">
            <a:extLst>
              <a:ext uri="{FF2B5EF4-FFF2-40B4-BE49-F238E27FC236}">
                <a16:creationId xmlns:a16="http://schemas.microsoft.com/office/drawing/2014/main" id="{ECBE0AC0-08C3-471F-8010-8BEEE9BD3481}"/>
              </a:ext>
            </a:extLst>
          </p:cNvPr>
          <p:cNvGrpSpPr/>
          <p:nvPr/>
        </p:nvGrpSpPr>
        <p:grpSpPr>
          <a:xfrm>
            <a:off x="1076960" y="1277695"/>
            <a:ext cx="14102079" cy="728158"/>
            <a:chOff x="1361440" y="5523984"/>
            <a:chExt cx="14102079" cy="4869034"/>
          </a:xfrm>
        </p:grpSpPr>
        <p:sp>
          <p:nvSpPr>
            <p:cNvPr id="121" name="Google Shape;612;p10">
              <a:extLst>
                <a:ext uri="{FF2B5EF4-FFF2-40B4-BE49-F238E27FC236}">
                  <a16:creationId xmlns:a16="http://schemas.microsoft.com/office/drawing/2014/main" id="{D4F24215-6078-4D78-B262-D50265262739}"/>
                </a:ext>
              </a:extLst>
            </p:cNvPr>
            <p:cNvSpPr/>
            <p:nvPr/>
          </p:nvSpPr>
          <p:spPr>
            <a:xfrm>
              <a:off x="1557426" y="6087419"/>
              <a:ext cx="13254212" cy="4012899"/>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s-ES" altLang="en-US" sz="2200" dirty="0" err="1">
                  <a:solidFill>
                    <a:schemeClr val="tx1">
                      <a:lumMod val="65000"/>
                      <a:lumOff val="35000"/>
                    </a:schemeClr>
                  </a:solidFill>
                  <a:latin typeface="Open Sans" panose="020B0604020202020204"/>
                </a:rPr>
                <a:t>The</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memory</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from</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one</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state</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is</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fed</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to</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another</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state</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along</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with</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the</a:t>
              </a:r>
              <a:r>
                <a:rPr lang="es-ES" altLang="en-US" sz="2200" dirty="0">
                  <a:solidFill>
                    <a:schemeClr val="tx1">
                      <a:lumMod val="65000"/>
                      <a:lumOff val="35000"/>
                    </a:schemeClr>
                  </a:solidFill>
                  <a:latin typeface="Open Sans" panose="020B0604020202020204"/>
                </a:rPr>
                <a:t> new input.</a:t>
              </a:r>
            </a:p>
          </p:txBody>
        </p:sp>
        <p:sp>
          <p:nvSpPr>
            <p:cNvPr id="122" name="Google Shape;613;p10">
              <a:extLst>
                <a:ext uri="{FF2B5EF4-FFF2-40B4-BE49-F238E27FC236}">
                  <a16:creationId xmlns:a16="http://schemas.microsoft.com/office/drawing/2014/main" id="{9FF1DA8A-8AF8-40A9-A502-D3653F39D88C}"/>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spTree>
    <p:extLst>
      <p:ext uri="{BB962C8B-B14F-4D97-AF65-F5344CB8AC3E}">
        <p14:creationId xmlns:p14="http://schemas.microsoft.com/office/powerpoint/2010/main" val="2711749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2A2CA-20AE-4642-B2A1-594FED64DF51}"/>
              </a:ext>
            </a:extLst>
          </p:cNvPr>
          <p:cNvSpPr>
            <a:spLocks noGrp="1"/>
          </p:cNvSpPr>
          <p:nvPr>
            <p:ph type="title"/>
          </p:nvPr>
        </p:nvSpPr>
        <p:spPr/>
        <p:txBody>
          <a:bodyPr/>
          <a:lstStyle/>
          <a:p>
            <a:r>
              <a:rPr lang="en-IN" dirty="0"/>
              <a:t>Stock Price Prediction Using LSTM</a:t>
            </a:r>
          </a:p>
        </p:txBody>
      </p:sp>
      <p:sp>
        <p:nvSpPr>
          <p:cNvPr id="3" name="Text Placeholder 2">
            <a:extLst>
              <a:ext uri="{FF2B5EF4-FFF2-40B4-BE49-F238E27FC236}">
                <a16:creationId xmlns:a16="http://schemas.microsoft.com/office/drawing/2014/main" id="{EB932E33-2428-46A5-B7BB-324BD15E615D}"/>
              </a:ext>
            </a:extLst>
          </p:cNvPr>
          <p:cNvSpPr>
            <a:spLocks noGrp="1"/>
          </p:cNvSpPr>
          <p:nvPr>
            <p:ph type="body" idx="1"/>
          </p:nvPr>
        </p:nvSpPr>
        <p:spPr/>
        <p:txBody>
          <a:bodyPr>
            <a:normAutofit/>
          </a:bodyPr>
          <a:lstStyle/>
          <a:p>
            <a:pPr marL="0" lvl="0" indent="0"/>
            <a:r>
              <a:rPr lang="en-US" b="1" dirty="0"/>
              <a:t>Problem Statement: </a:t>
            </a:r>
            <a:r>
              <a:rPr lang="en-US" dirty="0"/>
              <a:t>Forecasting stock prices has been a difficult task for many of the researchers and analysts. There are a lot of complicated financial indicators, as a result of which the fluctuation of the stock market is highly volatile. The prediction of the market value is of great importance to help in maximizing the profit of stock option purchase while keeping the risk low.  </a:t>
            </a:r>
          </a:p>
          <a:p>
            <a:pPr marL="0" lvl="0" indent="0"/>
            <a:r>
              <a:rPr lang="en-US" b="1" dirty="0"/>
              <a:t>Objective: </a:t>
            </a:r>
            <a:r>
              <a:rPr lang="en-US" dirty="0"/>
              <a:t>Use LSTM approach to predict stock market indices on the dataset </a:t>
            </a:r>
            <a:r>
              <a:rPr lang="en-US" b="1" dirty="0"/>
              <a:t>prices.csv</a:t>
            </a:r>
            <a:r>
              <a:rPr lang="en-US" dirty="0"/>
              <a:t>.</a:t>
            </a:r>
          </a:p>
          <a:p>
            <a:pPr marL="0" lvl="0" indent="0"/>
            <a:r>
              <a:rPr lang="en-US" b="1" dirty="0"/>
              <a:t>Note: </a:t>
            </a:r>
            <a:r>
              <a:rPr lang="en-US" dirty="0"/>
              <a:t>Prices dataset are fetched from Yahoo Finance, fundamentals are from Nasdaq Financials, extended by some fields from EDGAR SEC databases.</a:t>
            </a:r>
          </a:p>
          <a:p>
            <a:pPr marL="0" lvl="0" indent="0"/>
            <a:r>
              <a:rPr lang="en-US" b="1" dirty="0"/>
              <a:t>Access: </a:t>
            </a:r>
            <a:r>
              <a:rPr lang="en-US" dirty="0"/>
              <a:t>Click on the Labs tab on the left side panel of the LMS. Copy or note the username and password that are generated. Click on the Launch Lab button. On the page that appears, enter the username and password in the respective fields, and click Login.</a:t>
            </a:r>
          </a:p>
        </p:txBody>
      </p:sp>
    </p:spTree>
    <p:extLst>
      <p:ext uri="{BB962C8B-B14F-4D97-AF65-F5344CB8AC3E}">
        <p14:creationId xmlns:p14="http://schemas.microsoft.com/office/powerpoint/2010/main" val="391836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5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200"/>
              <a:buNone/>
            </a:pPr>
            <a:r>
              <a:rPr lang="en-US" b="1" dirty="0"/>
              <a:t>Problem Statement: </a:t>
            </a:r>
            <a:r>
              <a:rPr lang="en-US" dirty="0"/>
              <a:t>You are given a news aggregator dataset which contains news headlines, URLs, and categories for 422.937 news stories collected by a web aggregator. These news articles have to be categorized into business, science and technology, entertainment, and health.</a:t>
            </a:r>
            <a:endParaRPr dirty="0"/>
          </a:p>
          <a:p>
            <a:pPr marL="0" lvl="0" indent="0" algn="l" rtl="0">
              <a:lnSpc>
                <a:spcPct val="90000"/>
              </a:lnSpc>
              <a:spcBef>
                <a:spcPts val="1333"/>
              </a:spcBef>
              <a:spcAft>
                <a:spcPts val="0"/>
              </a:spcAft>
              <a:buClr>
                <a:srgbClr val="3F3F3F"/>
              </a:buClr>
              <a:buSzPts val="2200"/>
              <a:buNone/>
            </a:pPr>
            <a:r>
              <a:rPr lang="en-US" b="1" dirty="0"/>
              <a:t>Objective: </a:t>
            </a:r>
            <a:r>
              <a:rPr lang="en-US" dirty="0"/>
              <a:t>Perform multiclass classification using LSTM.</a:t>
            </a:r>
            <a:endParaRPr lang="en-IN" dirty="0"/>
          </a:p>
          <a:p>
            <a:pPr marL="0" lvl="0" indent="0" algn="l" rtl="0">
              <a:lnSpc>
                <a:spcPct val="90000"/>
              </a:lnSpc>
              <a:spcBef>
                <a:spcPts val="1333"/>
              </a:spcBef>
              <a:spcAft>
                <a:spcPts val="0"/>
              </a:spcAft>
              <a:buClr>
                <a:srgbClr val="3F3F3F"/>
              </a:buClr>
              <a:buSzPts val="2200"/>
              <a:buNone/>
            </a:pPr>
            <a:r>
              <a:rPr lang="en-IN" b="1" dirty="0"/>
              <a:t>Note: </a:t>
            </a:r>
            <a:r>
              <a:rPr lang="en-IN" dirty="0"/>
              <a:t>Use</a:t>
            </a:r>
            <a:r>
              <a:rPr lang="en-IN" b="1" dirty="0"/>
              <a:t> uci-news-aggregator.csv </a:t>
            </a:r>
            <a:r>
              <a:rPr lang="en-IN" dirty="0"/>
              <a:t>for the above task.</a:t>
            </a:r>
            <a:endParaRPr dirty="0"/>
          </a:p>
          <a:p>
            <a:pPr marL="0" lvl="0" indent="0" algn="l" rtl="0">
              <a:lnSpc>
                <a:spcPct val="90000"/>
              </a:lnSpc>
              <a:spcBef>
                <a:spcPts val="1333"/>
              </a:spcBef>
              <a:spcAft>
                <a:spcPts val="0"/>
              </a:spcAft>
              <a:buClr>
                <a:srgbClr val="3F3F3F"/>
              </a:buClr>
              <a:buSzPts val="2200"/>
              <a:buNone/>
            </a:pPr>
            <a:r>
              <a:rPr lang="en-US" b="1" dirty="0"/>
              <a:t>Access: </a:t>
            </a:r>
            <a:r>
              <a:rPr lang="en-US" dirty="0"/>
              <a:t>Click on the Labs tab on the left side panel of the LMS. Copy or note the username and password that are generated. Click on the Launch Lab button. On the page that appears, enter the username and password in the respective fields, and click Login.</a:t>
            </a:r>
            <a:endParaRPr dirty="0"/>
          </a:p>
        </p:txBody>
      </p:sp>
      <p:sp>
        <p:nvSpPr>
          <p:cNvPr id="1425" name="Google Shape;1425;p5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IN" dirty="0"/>
              <a:t>Multiclass Classification Using LSTM</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Load Libraries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32" name="Google Shape;1432;p55"/>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1433" name="Google Shape;1433;p55"/>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Import the necessary libraries.</a:t>
            </a:r>
            <a:endParaRPr sz="22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C294B38C-F93E-4E1D-9F08-659FAD19DCB0}"/>
              </a:ext>
            </a:extLst>
          </p:cNvPr>
          <p:cNvPicPr>
            <a:picLocks noChangeAspect="1"/>
          </p:cNvPicPr>
          <p:nvPr/>
        </p:nvPicPr>
        <p:blipFill>
          <a:blip r:embed="rId4"/>
          <a:stretch>
            <a:fillRect/>
          </a:stretch>
        </p:blipFill>
        <p:spPr>
          <a:xfrm>
            <a:off x="3625050" y="2445513"/>
            <a:ext cx="9005900" cy="2807632"/>
          </a:xfrm>
          <a:prstGeom prst="rect">
            <a:avLst/>
          </a:prstGeom>
          <a:ln>
            <a:solidFill>
              <a:schemeClr val="accent2"/>
            </a:solid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Load Data</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572043" y="782316"/>
            <a:ext cx="3285206"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Load the .csv file and check the data count in each class.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2" name="Picture 1">
            <a:extLst>
              <a:ext uri="{FF2B5EF4-FFF2-40B4-BE49-F238E27FC236}">
                <a16:creationId xmlns:a16="http://schemas.microsoft.com/office/drawing/2014/main" id="{8FB458C3-15D7-437F-9387-26981AE6146B}"/>
              </a:ext>
            </a:extLst>
          </p:cNvPr>
          <p:cNvPicPr>
            <a:picLocks noChangeAspect="1"/>
          </p:cNvPicPr>
          <p:nvPr/>
        </p:nvPicPr>
        <p:blipFill>
          <a:blip r:embed="rId4"/>
          <a:stretch>
            <a:fillRect/>
          </a:stretch>
        </p:blipFill>
        <p:spPr>
          <a:xfrm>
            <a:off x="3978619" y="2368824"/>
            <a:ext cx="8298762" cy="2371075"/>
          </a:xfrm>
          <a:prstGeom prst="rect">
            <a:avLst/>
          </a:prstGeom>
          <a:ln>
            <a:solidFill>
              <a:schemeClr val="accent2"/>
            </a:solidFill>
          </a:ln>
        </p:spPr>
      </p:pic>
      <p:grpSp>
        <p:nvGrpSpPr>
          <p:cNvPr id="7" name="Google Shape;1259;p41">
            <a:extLst>
              <a:ext uri="{FF2B5EF4-FFF2-40B4-BE49-F238E27FC236}">
                <a16:creationId xmlns:a16="http://schemas.microsoft.com/office/drawing/2014/main" id="{B3104B06-87E6-4B6F-BF96-EA8E6E7A5072}"/>
              </a:ext>
            </a:extLst>
          </p:cNvPr>
          <p:cNvGrpSpPr/>
          <p:nvPr/>
        </p:nvGrpSpPr>
        <p:grpSpPr>
          <a:xfrm>
            <a:off x="2079600" y="5789108"/>
            <a:ext cx="12421857" cy="704849"/>
            <a:chOff x="2189494" y="8088281"/>
            <a:chExt cx="12421857" cy="704849"/>
          </a:xfrm>
        </p:grpSpPr>
        <p:pic>
          <p:nvPicPr>
            <p:cNvPr id="8" name="Google Shape;1260;p41" descr="Right pointing backhand index">
              <a:extLst>
                <a:ext uri="{FF2B5EF4-FFF2-40B4-BE49-F238E27FC236}">
                  <a16:creationId xmlns:a16="http://schemas.microsoft.com/office/drawing/2014/main" id="{BAF5CEDC-3035-41CE-B67F-90D6EC68859D}"/>
                </a:ext>
              </a:extLst>
            </p:cNvPr>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9" name="Google Shape;1261;p41">
              <a:extLst>
                <a:ext uri="{FF2B5EF4-FFF2-40B4-BE49-F238E27FC236}">
                  <a16:creationId xmlns:a16="http://schemas.microsoft.com/office/drawing/2014/main" id="{B81E99E0-4C13-4C9C-B300-D7B6A7255BFE}"/>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m-</a:t>
              </a:r>
              <a:r>
                <a:rPr lang="en-US" sz="2200" dirty="0">
                  <a:solidFill>
                    <a:srgbClr val="595959"/>
                  </a:solidFill>
                  <a:latin typeface="Open Sans"/>
                  <a:ea typeface="Open Sans"/>
                  <a:cs typeface="Open Sans"/>
                  <a:sym typeface="Open Sans"/>
                </a:rPr>
                <a:t>class has way less data than the others, thus the classes are unbalanced. </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Balance the Data</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Perform shuffling to balance the classes.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3" name="Picture 2">
            <a:extLst>
              <a:ext uri="{FF2B5EF4-FFF2-40B4-BE49-F238E27FC236}">
                <a16:creationId xmlns:a16="http://schemas.microsoft.com/office/drawing/2014/main" id="{45BA46A6-C1FA-4CA2-AB1D-039BA40959E7}"/>
              </a:ext>
            </a:extLst>
          </p:cNvPr>
          <p:cNvPicPr>
            <a:picLocks noChangeAspect="1"/>
          </p:cNvPicPr>
          <p:nvPr/>
        </p:nvPicPr>
        <p:blipFill>
          <a:blip r:embed="rId4"/>
          <a:stretch>
            <a:fillRect/>
          </a:stretch>
        </p:blipFill>
        <p:spPr>
          <a:xfrm>
            <a:off x="3870526" y="2450940"/>
            <a:ext cx="8514948" cy="2807632"/>
          </a:xfrm>
          <a:prstGeom prst="rect">
            <a:avLst/>
          </a:prstGeom>
          <a:ln>
            <a:solidFill>
              <a:schemeClr val="accent2"/>
            </a:solidFill>
          </a:ln>
        </p:spPr>
      </p:pic>
    </p:spTree>
    <p:extLst>
      <p:ext uri="{BB962C8B-B14F-4D97-AF65-F5344CB8AC3E}">
        <p14:creationId xmlns:p14="http://schemas.microsoft.com/office/powerpoint/2010/main" val="3246288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Encode the Data</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Perform one-hot encoding on the labels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2" name="Picture 1">
            <a:extLst>
              <a:ext uri="{FF2B5EF4-FFF2-40B4-BE49-F238E27FC236}">
                <a16:creationId xmlns:a16="http://schemas.microsoft.com/office/drawing/2014/main" id="{17AB69EC-435D-4D62-9FBB-C583CB19038B}"/>
              </a:ext>
            </a:extLst>
          </p:cNvPr>
          <p:cNvPicPr>
            <a:picLocks noChangeAspect="1"/>
          </p:cNvPicPr>
          <p:nvPr/>
        </p:nvPicPr>
        <p:blipFill>
          <a:blip r:embed="rId4"/>
          <a:stretch>
            <a:fillRect/>
          </a:stretch>
        </p:blipFill>
        <p:spPr>
          <a:xfrm>
            <a:off x="3845772" y="2213199"/>
            <a:ext cx="8564456" cy="6777793"/>
          </a:xfrm>
          <a:prstGeom prst="rect">
            <a:avLst/>
          </a:prstGeom>
          <a:ln>
            <a:solidFill>
              <a:schemeClr val="accent2"/>
            </a:solidFill>
          </a:ln>
        </p:spPr>
      </p:pic>
    </p:spTree>
    <p:extLst>
      <p:ext uri="{BB962C8B-B14F-4D97-AF65-F5344CB8AC3E}">
        <p14:creationId xmlns:p14="http://schemas.microsoft.com/office/powerpoint/2010/main" val="1320342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Tokenization</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Perform tokenization and identify the number of unique tokens.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3" name="Picture 2">
            <a:extLst>
              <a:ext uri="{FF2B5EF4-FFF2-40B4-BE49-F238E27FC236}">
                <a16:creationId xmlns:a16="http://schemas.microsoft.com/office/drawing/2014/main" id="{3350B45E-C796-46BD-8ADF-184D5AD488BD}"/>
              </a:ext>
            </a:extLst>
          </p:cNvPr>
          <p:cNvPicPr>
            <a:picLocks noChangeAspect="1"/>
          </p:cNvPicPr>
          <p:nvPr/>
        </p:nvPicPr>
        <p:blipFill>
          <a:blip r:embed="rId4"/>
          <a:stretch>
            <a:fillRect/>
          </a:stretch>
        </p:blipFill>
        <p:spPr>
          <a:xfrm>
            <a:off x="2179391" y="2517342"/>
            <a:ext cx="11897217" cy="2663972"/>
          </a:xfrm>
          <a:prstGeom prst="rect">
            <a:avLst/>
          </a:prstGeom>
          <a:ln>
            <a:solidFill>
              <a:schemeClr val="accent2"/>
            </a:solidFill>
          </a:ln>
        </p:spPr>
      </p:pic>
    </p:spTree>
    <p:extLst>
      <p:ext uri="{BB962C8B-B14F-4D97-AF65-F5344CB8AC3E}">
        <p14:creationId xmlns:p14="http://schemas.microsoft.com/office/powerpoint/2010/main" val="1512364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Create Train and Test Sets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5304674" y="782316"/>
            <a:ext cx="5819944"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3036886"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Split the dataset into training and testing sets. Also, define epochs</a:t>
            </a:r>
            <a:r>
              <a:rPr lang="en-IN" sz="2200" dirty="0">
                <a:latin typeface="Open Sans" panose="020B0604020202020204" charset="0"/>
                <a:ea typeface="Open Sans" panose="020B0604020202020204" charset="0"/>
                <a:cs typeface="Open Sans" panose="020B0604020202020204" charset="0"/>
              </a:rPr>
              <a:t>, batch size, and labels for the same.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2" name="Picture 1">
            <a:extLst>
              <a:ext uri="{FF2B5EF4-FFF2-40B4-BE49-F238E27FC236}">
                <a16:creationId xmlns:a16="http://schemas.microsoft.com/office/drawing/2014/main" id="{92CBF793-6E77-4139-A16C-1EFBD98EED00}"/>
              </a:ext>
            </a:extLst>
          </p:cNvPr>
          <p:cNvPicPr>
            <a:picLocks noChangeAspect="1"/>
          </p:cNvPicPr>
          <p:nvPr/>
        </p:nvPicPr>
        <p:blipFill>
          <a:blip r:embed="rId4"/>
          <a:stretch>
            <a:fillRect/>
          </a:stretch>
        </p:blipFill>
        <p:spPr>
          <a:xfrm>
            <a:off x="2765187" y="2390546"/>
            <a:ext cx="10725626" cy="2357128"/>
          </a:xfrm>
          <a:prstGeom prst="rect">
            <a:avLst/>
          </a:prstGeom>
          <a:ln>
            <a:solidFill>
              <a:schemeClr val="accent2"/>
            </a:solidFill>
          </a:ln>
        </p:spPr>
      </p:pic>
    </p:spTree>
    <p:extLst>
      <p:ext uri="{BB962C8B-B14F-4D97-AF65-F5344CB8AC3E}">
        <p14:creationId xmlns:p14="http://schemas.microsoft.com/office/powerpoint/2010/main" val="1502222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Define the LSTM Model</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dirty="0">
                <a:latin typeface="Open Sans" panose="020B0604020202020204" charset="0"/>
                <a:ea typeface="Open Sans" panose="020B0604020202020204" charset="0"/>
                <a:cs typeface="Open Sans" panose="020B0604020202020204" charset="0"/>
              </a:rPr>
              <a:t>Code the LSTM model and fit the same into the processed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3" name="Picture 2">
            <a:extLst>
              <a:ext uri="{FF2B5EF4-FFF2-40B4-BE49-F238E27FC236}">
                <a16:creationId xmlns:a16="http://schemas.microsoft.com/office/drawing/2014/main" id="{EC7A2CDD-F377-4E9F-B1D5-1B71906D6E2B}"/>
              </a:ext>
            </a:extLst>
          </p:cNvPr>
          <p:cNvPicPr>
            <a:picLocks noChangeAspect="1"/>
          </p:cNvPicPr>
          <p:nvPr/>
        </p:nvPicPr>
        <p:blipFill>
          <a:blip r:embed="rId4"/>
          <a:stretch>
            <a:fillRect/>
          </a:stretch>
        </p:blipFill>
        <p:spPr>
          <a:xfrm>
            <a:off x="2909477" y="2213199"/>
            <a:ext cx="10437046" cy="6455041"/>
          </a:xfrm>
          <a:prstGeom prst="rect">
            <a:avLst/>
          </a:prstGeom>
          <a:ln>
            <a:solidFill>
              <a:schemeClr val="accent2"/>
            </a:solidFill>
          </a:ln>
        </p:spPr>
      </p:pic>
    </p:spTree>
    <p:extLst>
      <p:ext uri="{BB962C8B-B14F-4D97-AF65-F5344CB8AC3E}">
        <p14:creationId xmlns:p14="http://schemas.microsoft.com/office/powerpoint/2010/main" val="257566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What </a:t>
            </a:r>
            <a:r>
              <a:rPr lang="en-IN" sz="3200" b="0" dirty="0">
                <a:latin typeface="Open Sans ExtraBold"/>
                <a:ea typeface="Open Sans ExtraBold"/>
                <a:cs typeface="Open Sans ExtraBold"/>
                <a:sym typeface="Open Sans ExtraBold"/>
              </a:rPr>
              <a:t>I</a:t>
            </a:r>
            <a:r>
              <a:rPr lang="en-IN" sz="3200" b="0" i="0" u="none" strike="noStrike" cap="none" dirty="0">
                <a:solidFill>
                  <a:srgbClr val="3F3F3F"/>
                </a:solidFill>
                <a:latin typeface="Open Sans ExtraBold"/>
                <a:ea typeface="Open Sans ExtraBold"/>
                <a:cs typeface="Open Sans ExtraBold"/>
                <a:sym typeface="Open Sans ExtraBold"/>
              </a:rPr>
              <a:t>s Seque</a:t>
            </a:r>
            <a:r>
              <a:rPr lang="en-IN" sz="3200" b="0" dirty="0">
                <a:latin typeface="Open Sans ExtraBold"/>
                <a:ea typeface="Open Sans ExtraBold"/>
                <a:cs typeface="Open Sans ExtraBold"/>
                <a:sym typeface="Open Sans ExtraBold"/>
              </a:rPr>
              <a:t>ntial Data?</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663949" y="780887"/>
            <a:ext cx="7042132"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1178606"/>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6"/>
              <a:ext cx="12559914" cy="4577162"/>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dataset is said to be sequential when the data points are dependent on other data points within a dataset.</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6" name="Group 5">
            <a:extLst>
              <a:ext uri="{FF2B5EF4-FFF2-40B4-BE49-F238E27FC236}">
                <a16:creationId xmlns:a16="http://schemas.microsoft.com/office/drawing/2014/main" id="{BB05E494-F639-4B9B-A1CF-A02213F53092}"/>
              </a:ext>
            </a:extLst>
          </p:cNvPr>
          <p:cNvGrpSpPr/>
          <p:nvPr/>
        </p:nvGrpSpPr>
        <p:grpSpPr>
          <a:xfrm>
            <a:off x="4362034" y="3008604"/>
            <a:ext cx="7531931" cy="4144364"/>
            <a:chOff x="2300748" y="3864077"/>
            <a:chExt cx="6164826" cy="3392129"/>
          </a:xfrm>
        </p:grpSpPr>
        <p:pic>
          <p:nvPicPr>
            <p:cNvPr id="3" name="Picture 2">
              <a:extLst>
                <a:ext uri="{FF2B5EF4-FFF2-40B4-BE49-F238E27FC236}">
                  <a16:creationId xmlns:a16="http://schemas.microsoft.com/office/drawing/2014/main" id="{235DC46D-0BEC-4FE3-BF06-A0D05E531F95}"/>
                </a:ext>
              </a:extLst>
            </p:cNvPr>
            <p:cNvPicPr>
              <a:picLocks noChangeAspect="1"/>
            </p:cNvPicPr>
            <p:nvPr/>
          </p:nvPicPr>
          <p:blipFill>
            <a:blip r:embed="rId4"/>
            <a:stretch>
              <a:fillRect/>
            </a:stretch>
          </p:blipFill>
          <p:spPr>
            <a:xfrm>
              <a:off x="2916596" y="4107119"/>
              <a:ext cx="4552950" cy="2876550"/>
            </a:xfrm>
            <a:prstGeom prst="rect">
              <a:avLst/>
            </a:prstGeom>
            <a:ln w="19050">
              <a:solidFill>
                <a:schemeClr val="tx1"/>
              </a:solidFill>
            </a:ln>
          </p:spPr>
        </p:pic>
        <p:sp>
          <p:nvSpPr>
            <p:cNvPr id="4" name="Rectangle: Rounded Corners 3">
              <a:extLst>
                <a:ext uri="{FF2B5EF4-FFF2-40B4-BE49-F238E27FC236}">
                  <a16:creationId xmlns:a16="http://schemas.microsoft.com/office/drawing/2014/main" id="{69D368C4-6E91-47C3-ADF9-2FFC41F6A537}"/>
                </a:ext>
              </a:extLst>
            </p:cNvPr>
            <p:cNvSpPr/>
            <p:nvPr/>
          </p:nvSpPr>
          <p:spPr>
            <a:xfrm>
              <a:off x="2300748" y="3864077"/>
              <a:ext cx="6164826" cy="3392129"/>
            </a:xfrm>
            <a:prstGeom prst="roundRect">
              <a:avLst>
                <a:gd name="adj" fmla="val 11133"/>
              </a:avLst>
            </a:prstGeom>
            <a:noFill/>
            <a:ln w="19050">
              <a:solidFill>
                <a:srgbClr val="44A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 name="TextBox 6">
            <a:extLst>
              <a:ext uri="{FF2B5EF4-FFF2-40B4-BE49-F238E27FC236}">
                <a16:creationId xmlns:a16="http://schemas.microsoft.com/office/drawing/2014/main" id="{9D0C3B13-ABEE-4F9A-BBCA-FD44D72B31AB}"/>
              </a:ext>
            </a:extLst>
          </p:cNvPr>
          <p:cNvSpPr txBox="1"/>
          <p:nvPr/>
        </p:nvSpPr>
        <p:spPr>
          <a:xfrm>
            <a:off x="6196347" y="7449907"/>
            <a:ext cx="3863304" cy="430887"/>
          </a:xfrm>
          <a:prstGeom prst="rect">
            <a:avLst/>
          </a:prstGeom>
          <a:noFill/>
        </p:spPr>
        <p:txBody>
          <a:bodyPr wrap="square" rtlCol="0">
            <a:spAutoFit/>
          </a:bodyPr>
          <a:lstStyle/>
          <a:p>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Example: Time Series Data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Check Performance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Evaluate the results on training and testing sets and obtain accuracy of the model.</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2" name="Picture 1">
            <a:extLst>
              <a:ext uri="{FF2B5EF4-FFF2-40B4-BE49-F238E27FC236}">
                <a16:creationId xmlns:a16="http://schemas.microsoft.com/office/drawing/2014/main" id="{C14469A0-6CF0-4152-AD5F-8A23398F5C42}"/>
              </a:ext>
            </a:extLst>
          </p:cNvPr>
          <p:cNvPicPr>
            <a:picLocks noChangeAspect="1"/>
          </p:cNvPicPr>
          <p:nvPr/>
        </p:nvPicPr>
        <p:blipFill>
          <a:blip r:embed="rId4"/>
          <a:stretch>
            <a:fillRect/>
          </a:stretch>
        </p:blipFill>
        <p:spPr>
          <a:xfrm>
            <a:off x="3404850" y="2374244"/>
            <a:ext cx="9619591" cy="1917781"/>
          </a:xfrm>
          <a:prstGeom prst="rect">
            <a:avLst/>
          </a:prstGeom>
          <a:ln>
            <a:solidFill>
              <a:schemeClr val="accent2"/>
            </a:solidFill>
          </a:ln>
        </p:spPr>
      </p:pic>
    </p:spTree>
    <p:extLst>
      <p:ext uri="{BB962C8B-B14F-4D97-AF65-F5344CB8AC3E}">
        <p14:creationId xmlns:p14="http://schemas.microsoft.com/office/powerpoint/2010/main" val="1585393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Plot Metrics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Plot the model’s training accuracy versus validation accuracy and training loss </a:t>
            </a:r>
            <a:r>
              <a:rPr lang="en-IN" sz="2200" dirty="0">
                <a:latin typeface="Open Sans" panose="020B0604020202020204" charset="0"/>
                <a:ea typeface="Open Sans" panose="020B0604020202020204" charset="0"/>
                <a:cs typeface="Open Sans" panose="020B0604020202020204" charset="0"/>
              </a:rPr>
              <a:t>versus</a:t>
            </a: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 validation loss.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3" name="Picture 2">
            <a:extLst>
              <a:ext uri="{FF2B5EF4-FFF2-40B4-BE49-F238E27FC236}">
                <a16:creationId xmlns:a16="http://schemas.microsoft.com/office/drawing/2014/main" id="{112FE780-CD42-4E10-9DCB-47703A97B987}"/>
              </a:ext>
            </a:extLst>
          </p:cNvPr>
          <p:cNvPicPr>
            <a:picLocks noChangeAspect="1"/>
          </p:cNvPicPr>
          <p:nvPr/>
        </p:nvPicPr>
        <p:blipFill>
          <a:blip r:embed="rId4"/>
          <a:stretch>
            <a:fillRect/>
          </a:stretch>
        </p:blipFill>
        <p:spPr>
          <a:xfrm>
            <a:off x="3459817" y="2213199"/>
            <a:ext cx="9509658" cy="4460894"/>
          </a:xfrm>
          <a:prstGeom prst="rect">
            <a:avLst/>
          </a:prstGeom>
          <a:ln>
            <a:solidFill>
              <a:schemeClr val="accent2"/>
            </a:solidFill>
          </a:ln>
        </p:spPr>
      </p:pic>
    </p:spTree>
    <p:extLst>
      <p:ext uri="{BB962C8B-B14F-4D97-AF65-F5344CB8AC3E}">
        <p14:creationId xmlns:p14="http://schemas.microsoft.com/office/powerpoint/2010/main" val="1978989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Plot Metrics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pic>
        <p:nvPicPr>
          <p:cNvPr id="2" name="Picture 1">
            <a:extLst>
              <a:ext uri="{FF2B5EF4-FFF2-40B4-BE49-F238E27FC236}">
                <a16:creationId xmlns:a16="http://schemas.microsoft.com/office/drawing/2014/main" id="{2EAAB9E1-D8AA-408C-AADA-12955D74DF5D}"/>
              </a:ext>
            </a:extLst>
          </p:cNvPr>
          <p:cNvPicPr>
            <a:picLocks noChangeAspect="1"/>
          </p:cNvPicPr>
          <p:nvPr/>
        </p:nvPicPr>
        <p:blipFill>
          <a:blip r:embed="rId4"/>
          <a:stretch>
            <a:fillRect/>
          </a:stretch>
        </p:blipFill>
        <p:spPr>
          <a:xfrm>
            <a:off x="2403780" y="1814929"/>
            <a:ext cx="5467419" cy="3626350"/>
          </a:xfrm>
          <a:prstGeom prst="rect">
            <a:avLst/>
          </a:prstGeom>
        </p:spPr>
      </p:pic>
      <p:pic>
        <p:nvPicPr>
          <p:cNvPr id="4" name="Picture 3">
            <a:extLst>
              <a:ext uri="{FF2B5EF4-FFF2-40B4-BE49-F238E27FC236}">
                <a16:creationId xmlns:a16="http://schemas.microsoft.com/office/drawing/2014/main" id="{3E90646E-BF01-40BD-A499-6019D67415B5}"/>
              </a:ext>
            </a:extLst>
          </p:cNvPr>
          <p:cNvPicPr>
            <a:picLocks noChangeAspect="1"/>
          </p:cNvPicPr>
          <p:nvPr/>
        </p:nvPicPr>
        <p:blipFill>
          <a:blip r:embed="rId5"/>
          <a:stretch>
            <a:fillRect/>
          </a:stretch>
        </p:blipFill>
        <p:spPr>
          <a:xfrm>
            <a:off x="8384802" y="3068603"/>
            <a:ext cx="5160575" cy="3612402"/>
          </a:xfrm>
          <a:prstGeom prst="rect">
            <a:avLst/>
          </a:prstGeom>
        </p:spPr>
      </p:pic>
    </p:spTree>
    <p:extLst>
      <p:ext uri="{BB962C8B-B14F-4D97-AF65-F5344CB8AC3E}">
        <p14:creationId xmlns:p14="http://schemas.microsoft.com/office/powerpoint/2010/main" val="3613713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Perform Predictions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5304674" y="782316"/>
            <a:ext cx="5819944"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Perform label predictions against random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3" name="Picture 2">
            <a:extLst>
              <a:ext uri="{FF2B5EF4-FFF2-40B4-BE49-F238E27FC236}">
                <a16:creationId xmlns:a16="http://schemas.microsoft.com/office/drawing/2014/main" id="{DB4D9F7E-3545-4941-B08E-06722279D602}"/>
              </a:ext>
            </a:extLst>
          </p:cNvPr>
          <p:cNvPicPr>
            <a:picLocks noChangeAspect="1"/>
          </p:cNvPicPr>
          <p:nvPr/>
        </p:nvPicPr>
        <p:blipFill>
          <a:blip r:embed="rId4"/>
          <a:stretch>
            <a:fillRect/>
          </a:stretch>
        </p:blipFill>
        <p:spPr>
          <a:xfrm>
            <a:off x="3763130" y="2378058"/>
            <a:ext cx="8729739" cy="2193942"/>
          </a:xfrm>
          <a:prstGeom prst="rect">
            <a:avLst/>
          </a:prstGeom>
          <a:ln>
            <a:solidFill>
              <a:schemeClr val="accent2"/>
            </a:solidFill>
          </a:ln>
        </p:spPr>
      </p:pic>
    </p:spTree>
    <p:extLst>
      <p:ext uri="{BB962C8B-B14F-4D97-AF65-F5344CB8AC3E}">
        <p14:creationId xmlns:p14="http://schemas.microsoft.com/office/powerpoint/2010/main" val="1671763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2A2CA-20AE-4642-B2A1-594FED64DF51}"/>
              </a:ext>
            </a:extLst>
          </p:cNvPr>
          <p:cNvSpPr>
            <a:spLocks noGrp="1"/>
          </p:cNvSpPr>
          <p:nvPr>
            <p:ph type="title"/>
          </p:nvPr>
        </p:nvSpPr>
        <p:spPr/>
        <p:txBody>
          <a:bodyPr/>
          <a:lstStyle/>
          <a:p>
            <a:r>
              <a:rPr lang="en-IN" dirty="0"/>
              <a:t>Sentiment Analysis Using LSTM</a:t>
            </a:r>
          </a:p>
        </p:txBody>
      </p:sp>
      <p:sp>
        <p:nvSpPr>
          <p:cNvPr id="3" name="Text Placeholder 2">
            <a:extLst>
              <a:ext uri="{FF2B5EF4-FFF2-40B4-BE49-F238E27FC236}">
                <a16:creationId xmlns:a16="http://schemas.microsoft.com/office/drawing/2014/main" id="{EB932E33-2428-46A5-B7BB-324BD15E615D}"/>
              </a:ext>
            </a:extLst>
          </p:cNvPr>
          <p:cNvSpPr>
            <a:spLocks noGrp="1"/>
          </p:cNvSpPr>
          <p:nvPr>
            <p:ph type="body" idx="1"/>
          </p:nvPr>
        </p:nvSpPr>
        <p:spPr/>
        <p:txBody>
          <a:bodyPr>
            <a:normAutofit/>
          </a:bodyPr>
          <a:lstStyle/>
          <a:p>
            <a:pPr marL="0" lvl="0" indent="0"/>
            <a:r>
              <a:rPr lang="en-US" b="1" dirty="0"/>
              <a:t>Problem Statement: </a:t>
            </a:r>
            <a:r>
              <a:rPr lang="en-US" dirty="0"/>
              <a:t>Sentiment Analysis is one of the common problems that companies are working on. The most important application of sentiment analysis comes while working on natural language processing tasks. The motive of your company behind building a sentiment analyzer is to determine employee concerns and to develop programs to help improve the likelihood of employees remaining in their jobs.</a:t>
            </a:r>
          </a:p>
          <a:p>
            <a:pPr marL="0" lvl="0" indent="0"/>
            <a:r>
              <a:rPr lang="en-US" b="1" dirty="0"/>
              <a:t>Objective: </a:t>
            </a:r>
            <a:r>
              <a:rPr lang="en-US" dirty="0"/>
              <a:t>Use LSTM to perform sentiment analysis in </a:t>
            </a:r>
            <a:r>
              <a:rPr lang="en-US" dirty="0" err="1"/>
              <a:t>Keras</a:t>
            </a:r>
            <a:r>
              <a:rPr lang="en-US" dirty="0"/>
              <a:t>.</a:t>
            </a:r>
          </a:p>
          <a:p>
            <a:pPr marL="0" lvl="0" indent="0"/>
            <a:r>
              <a:rPr lang="en-US" b="1" dirty="0"/>
              <a:t>Note: </a:t>
            </a:r>
            <a:r>
              <a:rPr lang="en-US" dirty="0"/>
              <a:t>Use the inbuilt dataset </a:t>
            </a:r>
            <a:r>
              <a:rPr lang="en-US" b="1" dirty="0" err="1"/>
              <a:t>imdb</a:t>
            </a:r>
            <a:r>
              <a:rPr lang="en-US" b="1" dirty="0"/>
              <a:t> </a:t>
            </a:r>
            <a:r>
              <a:rPr lang="en-US" dirty="0"/>
              <a:t>from </a:t>
            </a:r>
            <a:r>
              <a:rPr lang="en-US" dirty="0" err="1"/>
              <a:t>keras.datasets</a:t>
            </a:r>
            <a:r>
              <a:rPr lang="en-US" dirty="0"/>
              <a:t> for this task.</a:t>
            </a:r>
          </a:p>
          <a:p>
            <a:pPr marL="0" lvl="0" indent="0"/>
            <a:r>
              <a:rPr lang="en-US" b="1" dirty="0"/>
              <a:t>Access: </a:t>
            </a:r>
            <a:r>
              <a:rPr lang="en-US" dirty="0"/>
              <a:t>Click on the Labs tab on the left side panel of the LMS. Copy or note the username and password that are generated. Click on the Launch Lab button. On the page that appears, enter the username and password in the respective fields, and click Login.</a:t>
            </a:r>
          </a:p>
        </p:txBody>
      </p:sp>
    </p:spTree>
    <p:extLst>
      <p:ext uri="{BB962C8B-B14F-4D97-AF65-F5344CB8AC3E}">
        <p14:creationId xmlns:p14="http://schemas.microsoft.com/office/powerpoint/2010/main" val="935649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Gated Recurrent Unit (GRU)</a:t>
            </a:r>
            <a:endParaRPr dirty="0"/>
          </a:p>
        </p:txBody>
      </p:sp>
    </p:spTree>
    <p:extLst>
      <p:ext uri="{BB962C8B-B14F-4D97-AF65-F5344CB8AC3E}">
        <p14:creationId xmlns:p14="http://schemas.microsoft.com/office/powerpoint/2010/main" val="1441845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GRU Architecture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5304674" y="782316"/>
            <a:ext cx="5819944"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Performs label predictions against random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6" name="Picture 3">
            <a:extLst>
              <a:ext uri="{FF2B5EF4-FFF2-40B4-BE49-F238E27FC236}">
                <a16:creationId xmlns:a16="http://schemas.microsoft.com/office/drawing/2014/main" id="{F9025D3D-7EC1-4A07-A2C5-D8B7BEED9A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56000" y="4640978"/>
            <a:ext cx="9144000"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a:extLst>
              <a:ext uri="{FF2B5EF4-FFF2-40B4-BE49-F238E27FC236}">
                <a16:creationId xmlns:a16="http://schemas.microsoft.com/office/drawing/2014/main" id="{C5D95460-9071-41BB-8911-931589E96541}"/>
              </a:ext>
            </a:extLst>
          </p:cNvPr>
          <p:cNvSpPr txBox="1">
            <a:spLocks noChangeArrowheads="1"/>
          </p:cNvSpPr>
          <p:nvPr/>
        </p:nvSpPr>
        <p:spPr bwMode="auto">
          <a:xfrm>
            <a:off x="4549499" y="3274104"/>
            <a:ext cx="15664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Reset Gate</a:t>
            </a:r>
          </a:p>
        </p:txBody>
      </p:sp>
      <p:cxnSp>
        <p:nvCxnSpPr>
          <p:cNvPr id="8" name="Straight Arrow Connector 7">
            <a:extLst>
              <a:ext uri="{FF2B5EF4-FFF2-40B4-BE49-F238E27FC236}">
                <a16:creationId xmlns:a16="http://schemas.microsoft.com/office/drawing/2014/main" id="{93060303-529D-48B1-BEAA-FA2F34A913C2}"/>
              </a:ext>
            </a:extLst>
          </p:cNvPr>
          <p:cNvCxnSpPr>
            <a:cxnSpLocks noChangeShapeType="1"/>
          </p:cNvCxnSpPr>
          <p:nvPr/>
        </p:nvCxnSpPr>
        <p:spPr bwMode="auto">
          <a:xfrm flipH="1">
            <a:off x="4897130" y="3849329"/>
            <a:ext cx="407544" cy="2041499"/>
          </a:xfrm>
          <a:prstGeom prst="straightConnector1">
            <a:avLst/>
          </a:prstGeom>
          <a:noFill/>
          <a:ln w="25400">
            <a:solidFill>
              <a:schemeClr val="accent4"/>
            </a:solidFill>
            <a:round/>
            <a:headEnd/>
            <a:tailEnd type="arrow" w="med" len="med"/>
          </a:ln>
          <a:effectLst/>
          <a:extLst>
            <a:ext uri="{909E8E84-426E-40DD-AFC4-6F175D3DCCD1}">
              <a14:hiddenFill xmlns:a14="http://schemas.microsoft.com/office/drawing/2010/main">
                <a:noFill/>
              </a14:hiddenFill>
            </a:ext>
          </a:extLst>
        </p:spPr>
      </p:cxnSp>
      <p:sp>
        <p:nvSpPr>
          <p:cNvPr id="9" name="TextBox 14">
            <a:extLst>
              <a:ext uri="{FF2B5EF4-FFF2-40B4-BE49-F238E27FC236}">
                <a16:creationId xmlns:a16="http://schemas.microsoft.com/office/drawing/2014/main" id="{A321BAB6-721D-488F-9F4F-FED76C5EDA7B}"/>
              </a:ext>
            </a:extLst>
          </p:cNvPr>
          <p:cNvSpPr txBox="1">
            <a:spLocks noChangeArrowheads="1"/>
          </p:cNvSpPr>
          <p:nvPr/>
        </p:nvSpPr>
        <p:spPr bwMode="auto">
          <a:xfrm>
            <a:off x="6118541" y="2808093"/>
            <a:ext cx="18004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Update Gate</a:t>
            </a:r>
          </a:p>
        </p:txBody>
      </p:sp>
      <p:cxnSp>
        <p:nvCxnSpPr>
          <p:cNvPr id="10" name="Straight Arrow Connector 9">
            <a:extLst>
              <a:ext uri="{FF2B5EF4-FFF2-40B4-BE49-F238E27FC236}">
                <a16:creationId xmlns:a16="http://schemas.microsoft.com/office/drawing/2014/main" id="{7F13D1F2-E5E9-4340-8083-1EDD8C05BFED}"/>
              </a:ext>
            </a:extLst>
          </p:cNvPr>
          <p:cNvCxnSpPr>
            <a:cxnSpLocks noChangeShapeType="1"/>
          </p:cNvCxnSpPr>
          <p:nvPr/>
        </p:nvCxnSpPr>
        <p:spPr bwMode="auto">
          <a:xfrm flipH="1">
            <a:off x="5966388" y="3361492"/>
            <a:ext cx="1024347" cy="2851343"/>
          </a:xfrm>
          <a:prstGeom prst="straightConnector1">
            <a:avLst/>
          </a:prstGeom>
          <a:noFill/>
          <a:ln w="25400">
            <a:solidFill>
              <a:schemeClr val="accent4"/>
            </a:solidFill>
            <a:round/>
            <a:headEnd/>
            <a:tailEnd type="arrow" w="med" len="med"/>
          </a:ln>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62658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8" name="Rectangle 7">
            <a:extLst>
              <a:ext uri="{FF2B5EF4-FFF2-40B4-BE49-F238E27FC236}">
                <a16:creationId xmlns:a16="http://schemas.microsoft.com/office/drawing/2014/main" id="{196DD344-FDF5-4F75-9272-ABCE9D6EBEAB}"/>
              </a:ext>
            </a:extLst>
          </p:cNvPr>
          <p:cNvSpPr/>
          <p:nvPr/>
        </p:nvSpPr>
        <p:spPr>
          <a:xfrm>
            <a:off x="0" y="0"/>
            <a:ext cx="5220929" cy="9144000"/>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440;p56">
            <a:extLst>
              <a:ext uri="{FF2B5EF4-FFF2-40B4-BE49-F238E27FC236}">
                <a16:creationId xmlns:a16="http://schemas.microsoft.com/office/drawing/2014/main" id="{41C5202B-8F48-4FE7-8375-EFA5D56404FD}"/>
              </a:ext>
            </a:extLst>
          </p:cNvPr>
          <p:cNvSpPr txBox="1">
            <a:spLocks noGrp="1"/>
          </p:cNvSpPr>
          <p:nvPr>
            <p:ph type="title"/>
          </p:nvPr>
        </p:nvSpPr>
        <p:spPr>
          <a:xfrm>
            <a:off x="1995619"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GRU Architecture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2" name="Google Shape;1441;p56">
            <a:extLst>
              <a:ext uri="{FF2B5EF4-FFF2-40B4-BE49-F238E27FC236}">
                <a16:creationId xmlns:a16="http://schemas.microsoft.com/office/drawing/2014/main" id="{6A82C169-9AE0-40CA-8566-633ECBFB74F4}"/>
              </a:ext>
            </a:extLst>
          </p:cNvPr>
          <p:cNvPicPr preferRelativeResize="0"/>
          <p:nvPr/>
        </p:nvPicPr>
        <p:blipFill rotWithShape="1">
          <a:blip r:embed="rId3">
            <a:alphaModFix/>
          </a:blip>
          <a:srcRect/>
          <a:stretch/>
        </p:blipFill>
        <p:spPr>
          <a:xfrm>
            <a:off x="7310453" y="782316"/>
            <a:ext cx="5819944" cy="365760"/>
          </a:xfrm>
          <a:prstGeom prst="rect">
            <a:avLst/>
          </a:prstGeom>
          <a:noFill/>
          <a:ln>
            <a:noFill/>
          </a:ln>
        </p:spPr>
      </p:pic>
      <p:grpSp>
        <p:nvGrpSpPr>
          <p:cNvPr id="10" name="Group 9">
            <a:extLst>
              <a:ext uri="{FF2B5EF4-FFF2-40B4-BE49-F238E27FC236}">
                <a16:creationId xmlns:a16="http://schemas.microsoft.com/office/drawing/2014/main" id="{ECF8EB4C-DB2A-43AD-9E30-41779FFB578A}"/>
              </a:ext>
            </a:extLst>
          </p:cNvPr>
          <p:cNvGrpSpPr/>
          <p:nvPr/>
        </p:nvGrpSpPr>
        <p:grpSpPr>
          <a:xfrm>
            <a:off x="1089008" y="2157508"/>
            <a:ext cx="2802193" cy="5311873"/>
            <a:chOff x="1089008" y="3012914"/>
            <a:chExt cx="2802193" cy="5311873"/>
          </a:xfrm>
        </p:grpSpPr>
        <p:sp>
          <p:nvSpPr>
            <p:cNvPr id="9" name="Rectangle: Rounded Corners 8">
              <a:extLst>
                <a:ext uri="{FF2B5EF4-FFF2-40B4-BE49-F238E27FC236}">
                  <a16:creationId xmlns:a16="http://schemas.microsoft.com/office/drawing/2014/main" id="{85F980FE-5BE9-45D2-86D1-591986EF1BFC}"/>
                </a:ext>
              </a:extLst>
            </p:cNvPr>
            <p:cNvSpPr/>
            <p:nvPr/>
          </p:nvSpPr>
          <p:spPr>
            <a:xfrm>
              <a:off x="1089008" y="3012914"/>
              <a:ext cx="2802193" cy="687244"/>
            </a:xfrm>
            <a:prstGeom prst="round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Update Gate</a:t>
              </a:r>
            </a:p>
          </p:txBody>
        </p:sp>
        <p:sp>
          <p:nvSpPr>
            <p:cNvPr id="14" name="Rectangle: Rounded Corners 13">
              <a:extLst>
                <a:ext uri="{FF2B5EF4-FFF2-40B4-BE49-F238E27FC236}">
                  <a16:creationId xmlns:a16="http://schemas.microsoft.com/office/drawing/2014/main" id="{DA34BFC9-C37E-4708-9A2B-0B6BDF40CC96}"/>
                </a:ext>
              </a:extLst>
            </p:cNvPr>
            <p:cNvSpPr/>
            <p:nvPr/>
          </p:nvSpPr>
          <p:spPr>
            <a:xfrm>
              <a:off x="1089008" y="4572000"/>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Reset Gate</a:t>
              </a:r>
            </a:p>
          </p:txBody>
        </p:sp>
        <p:sp>
          <p:nvSpPr>
            <p:cNvPr id="15" name="Rectangle: Rounded Corners 14">
              <a:extLst>
                <a:ext uri="{FF2B5EF4-FFF2-40B4-BE49-F238E27FC236}">
                  <a16:creationId xmlns:a16="http://schemas.microsoft.com/office/drawing/2014/main" id="{A8C1B396-B8FF-4D9B-AA52-1984EDF29760}"/>
                </a:ext>
              </a:extLst>
            </p:cNvPr>
            <p:cNvSpPr/>
            <p:nvPr/>
          </p:nvSpPr>
          <p:spPr>
            <a:xfrm>
              <a:off x="1089008" y="6131086"/>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Memory</a:t>
              </a:r>
            </a:p>
          </p:txBody>
        </p:sp>
        <p:sp>
          <p:nvSpPr>
            <p:cNvPr id="27" name="Rectangle: Rounded Corners 26">
              <a:extLst>
                <a:ext uri="{FF2B5EF4-FFF2-40B4-BE49-F238E27FC236}">
                  <a16:creationId xmlns:a16="http://schemas.microsoft.com/office/drawing/2014/main" id="{4EE918FC-22E4-415C-8564-4C16F6958DC9}"/>
                </a:ext>
              </a:extLst>
            </p:cNvPr>
            <p:cNvSpPr/>
            <p:nvPr/>
          </p:nvSpPr>
          <p:spPr>
            <a:xfrm>
              <a:off x="1089008" y="7637543"/>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State</a:t>
              </a:r>
            </a:p>
          </p:txBody>
        </p:sp>
      </p:grpSp>
      <p:grpSp>
        <p:nvGrpSpPr>
          <p:cNvPr id="13" name="Group 12">
            <a:extLst>
              <a:ext uri="{FF2B5EF4-FFF2-40B4-BE49-F238E27FC236}">
                <a16:creationId xmlns:a16="http://schemas.microsoft.com/office/drawing/2014/main" id="{9950206C-6393-4B15-A0C6-C61257876DB8}"/>
              </a:ext>
            </a:extLst>
          </p:cNvPr>
          <p:cNvGrpSpPr/>
          <p:nvPr/>
        </p:nvGrpSpPr>
        <p:grpSpPr>
          <a:xfrm>
            <a:off x="8091129" y="4115375"/>
            <a:ext cx="4557251" cy="913250"/>
            <a:chOff x="7919884" y="3400378"/>
            <a:chExt cx="4557251" cy="913250"/>
          </a:xfrm>
        </p:grpSpPr>
        <p:pic>
          <p:nvPicPr>
            <p:cNvPr id="30" name="Picture 29">
              <a:extLst>
                <a:ext uri="{FF2B5EF4-FFF2-40B4-BE49-F238E27FC236}">
                  <a16:creationId xmlns:a16="http://schemas.microsoft.com/office/drawing/2014/main" id="{C98A20BC-DAC8-4B33-839C-B05CD5ADFD35}"/>
                </a:ext>
              </a:extLst>
            </p:cNvPr>
            <p:cNvPicPr>
              <a:picLocks noChangeAspect="1"/>
            </p:cNvPicPr>
            <p:nvPr/>
          </p:nvPicPr>
          <p:blipFill>
            <a:blip r:embed="rId4"/>
            <a:stretch>
              <a:fillRect/>
            </a:stretch>
          </p:blipFill>
          <p:spPr>
            <a:xfrm>
              <a:off x="8076270" y="3415126"/>
              <a:ext cx="4288310" cy="898502"/>
            </a:xfrm>
            <a:prstGeom prst="rect">
              <a:avLst/>
            </a:prstGeom>
          </p:spPr>
        </p:pic>
        <p:sp>
          <p:nvSpPr>
            <p:cNvPr id="31" name="Rectangle 30">
              <a:extLst>
                <a:ext uri="{FF2B5EF4-FFF2-40B4-BE49-F238E27FC236}">
                  <a16:creationId xmlns:a16="http://schemas.microsoft.com/office/drawing/2014/main" id="{B436BAEA-53E9-4493-8B8E-ED00630C10C3}"/>
                </a:ext>
              </a:extLst>
            </p:cNvPr>
            <p:cNvSpPr/>
            <p:nvPr/>
          </p:nvSpPr>
          <p:spPr>
            <a:xfrm>
              <a:off x="7919884" y="3400378"/>
              <a:ext cx="4557251" cy="89850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9DD0E42-C94A-4C6A-9BF6-B19B0DC2038F}"/>
              </a:ext>
            </a:extLst>
          </p:cNvPr>
          <p:cNvGrpSpPr/>
          <p:nvPr/>
        </p:nvGrpSpPr>
        <p:grpSpPr>
          <a:xfrm>
            <a:off x="6076334" y="2147987"/>
            <a:ext cx="9291485" cy="898502"/>
            <a:chOff x="6076334" y="1469561"/>
            <a:chExt cx="9291485" cy="898502"/>
          </a:xfrm>
        </p:grpSpPr>
        <p:sp>
          <p:nvSpPr>
            <p:cNvPr id="29" name="Rectangle 28">
              <a:extLst>
                <a:ext uri="{FF2B5EF4-FFF2-40B4-BE49-F238E27FC236}">
                  <a16:creationId xmlns:a16="http://schemas.microsoft.com/office/drawing/2014/main" id="{178B2B73-9959-4924-8EA1-335E134AA294}"/>
                </a:ext>
              </a:extLst>
            </p:cNvPr>
            <p:cNvSpPr/>
            <p:nvPr/>
          </p:nvSpPr>
          <p:spPr>
            <a:xfrm>
              <a:off x="6305755" y="1532028"/>
              <a:ext cx="8128000" cy="769441"/>
            </a:xfrm>
            <a:prstGeom prst="rect">
              <a:avLst/>
            </a:prstGeom>
          </p:spPr>
          <p:txBody>
            <a:bodyPr>
              <a:spAutoFit/>
            </a:bodyPr>
            <a:lstStyle/>
            <a:p>
              <a:pPr algn="ctr"/>
              <a:r>
                <a:rPr lang="en-US" sz="2200" dirty="0">
                  <a:latin typeface="Open Sans" panose="020B0604020202020204" charset="0"/>
                  <a:ea typeface="Open Sans" panose="020B0604020202020204" charset="0"/>
                  <a:cs typeface="Open Sans" panose="020B0604020202020204" charset="0"/>
                </a:rPr>
                <a:t>Determines how much of the past information (from previous time steps) needs to be passed along to the future.</a:t>
              </a:r>
            </a:p>
          </p:txBody>
        </p:sp>
        <p:sp>
          <p:nvSpPr>
            <p:cNvPr id="32" name="Google Shape;1433;p55">
              <a:extLst>
                <a:ext uri="{FF2B5EF4-FFF2-40B4-BE49-F238E27FC236}">
                  <a16:creationId xmlns:a16="http://schemas.microsoft.com/office/drawing/2014/main" id="{93282F52-6CB0-40E7-BAF0-004D28284B85}"/>
                </a:ext>
              </a:extLst>
            </p:cNvPr>
            <p:cNvSpPr/>
            <p:nvPr/>
          </p:nvSpPr>
          <p:spPr>
            <a:xfrm>
              <a:off x="6076334" y="1469561"/>
              <a:ext cx="9291485" cy="898502"/>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spTree>
    <p:extLst>
      <p:ext uri="{BB962C8B-B14F-4D97-AF65-F5344CB8AC3E}">
        <p14:creationId xmlns:p14="http://schemas.microsoft.com/office/powerpoint/2010/main" val="2510307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8" name="Rectangle 7">
            <a:extLst>
              <a:ext uri="{FF2B5EF4-FFF2-40B4-BE49-F238E27FC236}">
                <a16:creationId xmlns:a16="http://schemas.microsoft.com/office/drawing/2014/main" id="{196DD344-FDF5-4F75-9272-ABCE9D6EBEAB}"/>
              </a:ext>
            </a:extLst>
          </p:cNvPr>
          <p:cNvSpPr/>
          <p:nvPr/>
        </p:nvSpPr>
        <p:spPr>
          <a:xfrm>
            <a:off x="0" y="0"/>
            <a:ext cx="5220929" cy="9144000"/>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440;p56">
            <a:extLst>
              <a:ext uri="{FF2B5EF4-FFF2-40B4-BE49-F238E27FC236}">
                <a16:creationId xmlns:a16="http://schemas.microsoft.com/office/drawing/2014/main" id="{41C5202B-8F48-4FE7-8375-EFA5D56404FD}"/>
              </a:ext>
            </a:extLst>
          </p:cNvPr>
          <p:cNvSpPr txBox="1">
            <a:spLocks noGrp="1"/>
          </p:cNvSpPr>
          <p:nvPr>
            <p:ph type="title"/>
          </p:nvPr>
        </p:nvSpPr>
        <p:spPr>
          <a:xfrm>
            <a:off x="1995619"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GRU Architecture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2" name="Google Shape;1441;p56">
            <a:extLst>
              <a:ext uri="{FF2B5EF4-FFF2-40B4-BE49-F238E27FC236}">
                <a16:creationId xmlns:a16="http://schemas.microsoft.com/office/drawing/2014/main" id="{6A82C169-9AE0-40CA-8566-633ECBFB74F4}"/>
              </a:ext>
            </a:extLst>
          </p:cNvPr>
          <p:cNvPicPr preferRelativeResize="0"/>
          <p:nvPr/>
        </p:nvPicPr>
        <p:blipFill rotWithShape="1">
          <a:blip r:embed="rId3">
            <a:alphaModFix/>
          </a:blip>
          <a:srcRect/>
          <a:stretch/>
        </p:blipFill>
        <p:spPr>
          <a:xfrm>
            <a:off x="7310453" y="782316"/>
            <a:ext cx="5819944" cy="365760"/>
          </a:xfrm>
          <a:prstGeom prst="rect">
            <a:avLst/>
          </a:prstGeom>
          <a:noFill/>
          <a:ln>
            <a:noFill/>
          </a:ln>
        </p:spPr>
      </p:pic>
      <p:grpSp>
        <p:nvGrpSpPr>
          <p:cNvPr id="10" name="Group 9">
            <a:extLst>
              <a:ext uri="{FF2B5EF4-FFF2-40B4-BE49-F238E27FC236}">
                <a16:creationId xmlns:a16="http://schemas.microsoft.com/office/drawing/2014/main" id="{ECF8EB4C-DB2A-43AD-9E30-41779FFB578A}"/>
              </a:ext>
            </a:extLst>
          </p:cNvPr>
          <p:cNvGrpSpPr/>
          <p:nvPr/>
        </p:nvGrpSpPr>
        <p:grpSpPr>
          <a:xfrm>
            <a:off x="1089008" y="2157508"/>
            <a:ext cx="2802193" cy="5311873"/>
            <a:chOff x="1089008" y="3012914"/>
            <a:chExt cx="2802193" cy="5311873"/>
          </a:xfrm>
        </p:grpSpPr>
        <p:sp>
          <p:nvSpPr>
            <p:cNvPr id="9" name="Rectangle: Rounded Corners 8">
              <a:extLst>
                <a:ext uri="{FF2B5EF4-FFF2-40B4-BE49-F238E27FC236}">
                  <a16:creationId xmlns:a16="http://schemas.microsoft.com/office/drawing/2014/main" id="{85F980FE-5BE9-45D2-86D1-591986EF1BFC}"/>
                </a:ext>
              </a:extLst>
            </p:cNvPr>
            <p:cNvSpPr/>
            <p:nvPr/>
          </p:nvSpPr>
          <p:spPr>
            <a:xfrm>
              <a:off x="1089008" y="3012914"/>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Update Gate</a:t>
              </a:r>
            </a:p>
          </p:txBody>
        </p:sp>
        <p:sp>
          <p:nvSpPr>
            <p:cNvPr id="14" name="Rectangle: Rounded Corners 13">
              <a:extLst>
                <a:ext uri="{FF2B5EF4-FFF2-40B4-BE49-F238E27FC236}">
                  <a16:creationId xmlns:a16="http://schemas.microsoft.com/office/drawing/2014/main" id="{DA34BFC9-C37E-4708-9A2B-0B6BDF40CC96}"/>
                </a:ext>
              </a:extLst>
            </p:cNvPr>
            <p:cNvSpPr/>
            <p:nvPr/>
          </p:nvSpPr>
          <p:spPr>
            <a:xfrm>
              <a:off x="1089008" y="4572000"/>
              <a:ext cx="2802193" cy="687244"/>
            </a:xfrm>
            <a:prstGeom prst="round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Reset Gate</a:t>
              </a:r>
            </a:p>
          </p:txBody>
        </p:sp>
        <p:sp>
          <p:nvSpPr>
            <p:cNvPr id="15" name="Rectangle: Rounded Corners 14">
              <a:extLst>
                <a:ext uri="{FF2B5EF4-FFF2-40B4-BE49-F238E27FC236}">
                  <a16:creationId xmlns:a16="http://schemas.microsoft.com/office/drawing/2014/main" id="{A8C1B396-B8FF-4D9B-AA52-1984EDF29760}"/>
                </a:ext>
              </a:extLst>
            </p:cNvPr>
            <p:cNvSpPr/>
            <p:nvPr/>
          </p:nvSpPr>
          <p:spPr>
            <a:xfrm>
              <a:off x="1089008" y="6131086"/>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Memory</a:t>
              </a:r>
            </a:p>
          </p:txBody>
        </p:sp>
        <p:sp>
          <p:nvSpPr>
            <p:cNvPr id="27" name="Rectangle: Rounded Corners 26">
              <a:extLst>
                <a:ext uri="{FF2B5EF4-FFF2-40B4-BE49-F238E27FC236}">
                  <a16:creationId xmlns:a16="http://schemas.microsoft.com/office/drawing/2014/main" id="{4EE918FC-22E4-415C-8564-4C16F6958DC9}"/>
                </a:ext>
              </a:extLst>
            </p:cNvPr>
            <p:cNvSpPr/>
            <p:nvPr/>
          </p:nvSpPr>
          <p:spPr>
            <a:xfrm>
              <a:off x="1089008" y="7637543"/>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State</a:t>
              </a:r>
            </a:p>
          </p:txBody>
        </p:sp>
      </p:grpSp>
      <p:sp>
        <p:nvSpPr>
          <p:cNvPr id="30" name="Rectangle 29">
            <a:extLst>
              <a:ext uri="{FF2B5EF4-FFF2-40B4-BE49-F238E27FC236}">
                <a16:creationId xmlns:a16="http://schemas.microsoft.com/office/drawing/2014/main" id="{68F14D68-A8B8-4960-975A-902ABAF4CECC}"/>
              </a:ext>
            </a:extLst>
          </p:cNvPr>
          <p:cNvSpPr/>
          <p:nvPr/>
        </p:nvSpPr>
        <p:spPr>
          <a:xfrm>
            <a:off x="8091129" y="4115375"/>
            <a:ext cx="4557251" cy="89850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F6D5D55-D167-4A88-B21C-44D8E7AD82CF}"/>
              </a:ext>
            </a:extLst>
          </p:cNvPr>
          <p:cNvGrpSpPr/>
          <p:nvPr/>
        </p:nvGrpSpPr>
        <p:grpSpPr>
          <a:xfrm>
            <a:off x="6076334" y="2147987"/>
            <a:ext cx="9291485" cy="687244"/>
            <a:chOff x="6076334" y="1469561"/>
            <a:chExt cx="9291485" cy="898502"/>
          </a:xfrm>
        </p:grpSpPr>
        <p:sp>
          <p:nvSpPr>
            <p:cNvPr id="32" name="Rectangle 31">
              <a:extLst>
                <a:ext uri="{FF2B5EF4-FFF2-40B4-BE49-F238E27FC236}">
                  <a16:creationId xmlns:a16="http://schemas.microsoft.com/office/drawing/2014/main" id="{7D95369E-AA2D-43A7-AA6D-DE15B3D5BFF4}"/>
                </a:ext>
              </a:extLst>
            </p:cNvPr>
            <p:cNvSpPr/>
            <p:nvPr/>
          </p:nvSpPr>
          <p:spPr>
            <a:xfrm>
              <a:off x="6644967" y="1667004"/>
              <a:ext cx="8128000" cy="563341"/>
            </a:xfrm>
            <a:prstGeom prst="rect">
              <a:avLst/>
            </a:prstGeom>
          </p:spPr>
          <p:txBody>
            <a:bodyPr>
              <a:spAutoFit/>
            </a:bodyPr>
            <a:lstStyle/>
            <a:p>
              <a:pPr algn="ctr"/>
              <a:r>
                <a:rPr lang="en-US" sz="2200" dirty="0">
                  <a:latin typeface="Open Sans" panose="020B0604020202020204" charset="0"/>
                  <a:ea typeface="Open Sans" panose="020B0604020202020204" charset="0"/>
                  <a:cs typeface="Open Sans" panose="020B0604020202020204" charset="0"/>
                </a:rPr>
                <a:t>Determines how much of the past information to forget.</a:t>
              </a:r>
            </a:p>
          </p:txBody>
        </p:sp>
        <p:sp>
          <p:nvSpPr>
            <p:cNvPr id="33" name="Google Shape;1433;p55">
              <a:extLst>
                <a:ext uri="{FF2B5EF4-FFF2-40B4-BE49-F238E27FC236}">
                  <a16:creationId xmlns:a16="http://schemas.microsoft.com/office/drawing/2014/main" id="{7928FE6D-BEC0-46CD-84AF-11CF70D7DE40}"/>
                </a:ext>
              </a:extLst>
            </p:cNvPr>
            <p:cNvSpPr/>
            <p:nvPr/>
          </p:nvSpPr>
          <p:spPr>
            <a:xfrm>
              <a:off x="6076334" y="1469561"/>
              <a:ext cx="9291485" cy="898502"/>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pic>
        <p:nvPicPr>
          <p:cNvPr id="2" name="Picture 1">
            <a:extLst>
              <a:ext uri="{FF2B5EF4-FFF2-40B4-BE49-F238E27FC236}">
                <a16:creationId xmlns:a16="http://schemas.microsoft.com/office/drawing/2014/main" id="{D98CF3ED-1DD3-401A-A21E-93B6DECEA71C}"/>
              </a:ext>
            </a:extLst>
          </p:cNvPr>
          <p:cNvPicPr>
            <a:picLocks noChangeAspect="1"/>
          </p:cNvPicPr>
          <p:nvPr/>
        </p:nvPicPr>
        <p:blipFill>
          <a:blip r:embed="rId4"/>
          <a:stretch>
            <a:fillRect/>
          </a:stretch>
        </p:blipFill>
        <p:spPr>
          <a:xfrm>
            <a:off x="8652572" y="4202625"/>
            <a:ext cx="3434364" cy="724001"/>
          </a:xfrm>
          <a:prstGeom prst="rect">
            <a:avLst/>
          </a:prstGeom>
        </p:spPr>
      </p:pic>
    </p:spTree>
    <p:extLst>
      <p:ext uri="{BB962C8B-B14F-4D97-AF65-F5344CB8AC3E}">
        <p14:creationId xmlns:p14="http://schemas.microsoft.com/office/powerpoint/2010/main" val="457680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8" name="Rectangle 7">
            <a:extLst>
              <a:ext uri="{FF2B5EF4-FFF2-40B4-BE49-F238E27FC236}">
                <a16:creationId xmlns:a16="http://schemas.microsoft.com/office/drawing/2014/main" id="{196DD344-FDF5-4F75-9272-ABCE9D6EBEAB}"/>
              </a:ext>
            </a:extLst>
          </p:cNvPr>
          <p:cNvSpPr/>
          <p:nvPr/>
        </p:nvSpPr>
        <p:spPr>
          <a:xfrm>
            <a:off x="0" y="0"/>
            <a:ext cx="5220929" cy="9144000"/>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440;p56">
            <a:extLst>
              <a:ext uri="{FF2B5EF4-FFF2-40B4-BE49-F238E27FC236}">
                <a16:creationId xmlns:a16="http://schemas.microsoft.com/office/drawing/2014/main" id="{41C5202B-8F48-4FE7-8375-EFA5D56404FD}"/>
              </a:ext>
            </a:extLst>
          </p:cNvPr>
          <p:cNvSpPr txBox="1">
            <a:spLocks noGrp="1"/>
          </p:cNvSpPr>
          <p:nvPr>
            <p:ph type="title"/>
          </p:nvPr>
        </p:nvSpPr>
        <p:spPr>
          <a:xfrm>
            <a:off x="1995619"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GRU Architecture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2" name="Google Shape;1441;p56">
            <a:extLst>
              <a:ext uri="{FF2B5EF4-FFF2-40B4-BE49-F238E27FC236}">
                <a16:creationId xmlns:a16="http://schemas.microsoft.com/office/drawing/2014/main" id="{6A82C169-9AE0-40CA-8566-633ECBFB74F4}"/>
              </a:ext>
            </a:extLst>
          </p:cNvPr>
          <p:cNvPicPr preferRelativeResize="0"/>
          <p:nvPr/>
        </p:nvPicPr>
        <p:blipFill rotWithShape="1">
          <a:blip r:embed="rId3">
            <a:alphaModFix/>
          </a:blip>
          <a:srcRect/>
          <a:stretch/>
        </p:blipFill>
        <p:spPr>
          <a:xfrm>
            <a:off x="7310453" y="782316"/>
            <a:ext cx="5819944" cy="365760"/>
          </a:xfrm>
          <a:prstGeom prst="rect">
            <a:avLst/>
          </a:prstGeom>
          <a:noFill/>
          <a:ln>
            <a:noFill/>
          </a:ln>
        </p:spPr>
      </p:pic>
      <p:grpSp>
        <p:nvGrpSpPr>
          <p:cNvPr id="10" name="Group 9">
            <a:extLst>
              <a:ext uri="{FF2B5EF4-FFF2-40B4-BE49-F238E27FC236}">
                <a16:creationId xmlns:a16="http://schemas.microsoft.com/office/drawing/2014/main" id="{ECF8EB4C-DB2A-43AD-9E30-41779FFB578A}"/>
              </a:ext>
            </a:extLst>
          </p:cNvPr>
          <p:cNvGrpSpPr/>
          <p:nvPr/>
        </p:nvGrpSpPr>
        <p:grpSpPr>
          <a:xfrm>
            <a:off x="1089008" y="2157508"/>
            <a:ext cx="2802193" cy="5311873"/>
            <a:chOff x="1089008" y="3012914"/>
            <a:chExt cx="2802193" cy="5311873"/>
          </a:xfrm>
        </p:grpSpPr>
        <p:sp>
          <p:nvSpPr>
            <p:cNvPr id="9" name="Rectangle: Rounded Corners 8">
              <a:extLst>
                <a:ext uri="{FF2B5EF4-FFF2-40B4-BE49-F238E27FC236}">
                  <a16:creationId xmlns:a16="http://schemas.microsoft.com/office/drawing/2014/main" id="{85F980FE-5BE9-45D2-86D1-591986EF1BFC}"/>
                </a:ext>
              </a:extLst>
            </p:cNvPr>
            <p:cNvSpPr/>
            <p:nvPr/>
          </p:nvSpPr>
          <p:spPr>
            <a:xfrm>
              <a:off x="1089008" y="3012914"/>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Update Gate</a:t>
              </a:r>
            </a:p>
          </p:txBody>
        </p:sp>
        <p:sp>
          <p:nvSpPr>
            <p:cNvPr id="14" name="Rectangle: Rounded Corners 13">
              <a:extLst>
                <a:ext uri="{FF2B5EF4-FFF2-40B4-BE49-F238E27FC236}">
                  <a16:creationId xmlns:a16="http://schemas.microsoft.com/office/drawing/2014/main" id="{DA34BFC9-C37E-4708-9A2B-0B6BDF40CC96}"/>
                </a:ext>
              </a:extLst>
            </p:cNvPr>
            <p:cNvSpPr/>
            <p:nvPr/>
          </p:nvSpPr>
          <p:spPr>
            <a:xfrm>
              <a:off x="1089008" y="4572000"/>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Reset Gate</a:t>
              </a:r>
            </a:p>
          </p:txBody>
        </p:sp>
        <p:sp>
          <p:nvSpPr>
            <p:cNvPr id="15" name="Rectangle: Rounded Corners 14">
              <a:extLst>
                <a:ext uri="{FF2B5EF4-FFF2-40B4-BE49-F238E27FC236}">
                  <a16:creationId xmlns:a16="http://schemas.microsoft.com/office/drawing/2014/main" id="{A8C1B396-B8FF-4D9B-AA52-1984EDF29760}"/>
                </a:ext>
              </a:extLst>
            </p:cNvPr>
            <p:cNvSpPr/>
            <p:nvPr/>
          </p:nvSpPr>
          <p:spPr>
            <a:xfrm>
              <a:off x="1089008" y="6131086"/>
              <a:ext cx="2802193" cy="687244"/>
            </a:xfrm>
            <a:prstGeom prst="round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Current Memory</a:t>
              </a:r>
            </a:p>
          </p:txBody>
        </p:sp>
        <p:sp>
          <p:nvSpPr>
            <p:cNvPr id="27" name="Rectangle: Rounded Corners 26">
              <a:extLst>
                <a:ext uri="{FF2B5EF4-FFF2-40B4-BE49-F238E27FC236}">
                  <a16:creationId xmlns:a16="http://schemas.microsoft.com/office/drawing/2014/main" id="{4EE918FC-22E4-415C-8564-4C16F6958DC9}"/>
                </a:ext>
              </a:extLst>
            </p:cNvPr>
            <p:cNvSpPr/>
            <p:nvPr/>
          </p:nvSpPr>
          <p:spPr>
            <a:xfrm>
              <a:off x="1089008" y="7637543"/>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State</a:t>
              </a:r>
            </a:p>
          </p:txBody>
        </p:sp>
      </p:grpSp>
      <p:sp>
        <p:nvSpPr>
          <p:cNvPr id="28" name="Rectangle 27">
            <a:extLst>
              <a:ext uri="{FF2B5EF4-FFF2-40B4-BE49-F238E27FC236}">
                <a16:creationId xmlns:a16="http://schemas.microsoft.com/office/drawing/2014/main" id="{F9D1745D-D7C6-44DF-A504-97B689A2DF8F}"/>
              </a:ext>
            </a:extLst>
          </p:cNvPr>
          <p:cNvSpPr/>
          <p:nvPr/>
        </p:nvSpPr>
        <p:spPr>
          <a:xfrm>
            <a:off x="8091129" y="4115375"/>
            <a:ext cx="4557251" cy="89850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410C6D1-4857-4958-8F90-1A79EC3774D5}"/>
              </a:ext>
            </a:extLst>
          </p:cNvPr>
          <p:cNvGrpSpPr/>
          <p:nvPr/>
        </p:nvGrpSpPr>
        <p:grpSpPr>
          <a:xfrm>
            <a:off x="6076334" y="2147988"/>
            <a:ext cx="9291485" cy="1050041"/>
            <a:chOff x="6076334" y="1469561"/>
            <a:chExt cx="9291485" cy="898502"/>
          </a:xfrm>
        </p:grpSpPr>
        <p:sp>
          <p:nvSpPr>
            <p:cNvPr id="30" name="Rectangle 29">
              <a:extLst>
                <a:ext uri="{FF2B5EF4-FFF2-40B4-BE49-F238E27FC236}">
                  <a16:creationId xmlns:a16="http://schemas.microsoft.com/office/drawing/2014/main" id="{982F5240-9997-4E10-B6A2-97CB752CF065}"/>
                </a:ext>
              </a:extLst>
            </p:cNvPr>
            <p:cNvSpPr/>
            <p:nvPr/>
          </p:nvSpPr>
          <p:spPr>
            <a:xfrm>
              <a:off x="6644967" y="1629145"/>
              <a:ext cx="8128000" cy="658397"/>
            </a:xfrm>
            <a:prstGeom prst="rect">
              <a:avLst/>
            </a:prstGeom>
          </p:spPr>
          <p:txBody>
            <a:bodyPr>
              <a:spAutoFit/>
            </a:bodyPr>
            <a:lstStyle/>
            <a:p>
              <a:pPr algn="ctr"/>
              <a:r>
                <a:rPr lang="en-US" sz="2200" dirty="0">
                  <a:latin typeface="Open Sans" panose="020B0604020202020204" charset="0"/>
                  <a:ea typeface="Open Sans" panose="020B0604020202020204" charset="0"/>
                  <a:cs typeface="Open Sans" panose="020B0604020202020204" charset="0"/>
                </a:rPr>
                <a:t>The current memory is computed using the reset gate to store relevant information from the past.</a:t>
              </a:r>
            </a:p>
          </p:txBody>
        </p:sp>
        <p:sp>
          <p:nvSpPr>
            <p:cNvPr id="31" name="Google Shape;1433;p55">
              <a:extLst>
                <a:ext uri="{FF2B5EF4-FFF2-40B4-BE49-F238E27FC236}">
                  <a16:creationId xmlns:a16="http://schemas.microsoft.com/office/drawing/2014/main" id="{1D3F13A8-7CD5-4B0A-B914-4ECDB2A3C9DF}"/>
                </a:ext>
              </a:extLst>
            </p:cNvPr>
            <p:cNvSpPr/>
            <p:nvPr/>
          </p:nvSpPr>
          <p:spPr>
            <a:xfrm>
              <a:off x="6076334" y="1469561"/>
              <a:ext cx="9291485" cy="898502"/>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pic>
        <p:nvPicPr>
          <p:cNvPr id="2" name="Picture 1">
            <a:extLst>
              <a:ext uri="{FF2B5EF4-FFF2-40B4-BE49-F238E27FC236}">
                <a16:creationId xmlns:a16="http://schemas.microsoft.com/office/drawing/2014/main" id="{DE8B9ECB-B1DD-4BC7-96C2-06F0F3A6EB2A}"/>
              </a:ext>
            </a:extLst>
          </p:cNvPr>
          <p:cNvPicPr>
            <a:picLocks noChangeAspect="1"/>
          </p:cNvPicPr>
          <p:nvPr/>
        </p:nvPicPr>
        <p:blipFill>
          <a:blip r:embed="rId4"/>
          <a:stretch>
            <a:fillRect/>
          </a:stretch>
        </p:blipFill>
        <p:spPr>
          <a:xfrm>
            <a:off x="8666764" y="4234767"/>
            <a:ext cx="3405980" cy="659717"/>
          </a:xfrm>
          <a:prstGeom prst="rect">
            <a:avLst/>
          </a:prstGeom>
        </p:spPr>
      </p:pic>
      <p:grpSp>
        <p:nvGrpSpPr>
          <p:cNvPr id="33" name="Google Shape;1259;p41">
            <a:extLst>
              <a:ext uri="{FF2B5EF4-FFF2-40B4-BE49-F238E27FC236}">
                <a16:creationId xmlns:a16="http://schemas.microsoft.com/office/drawing/2014/main" id="{0520F639-0CBC-45A9-812D-6226378C2024}"/>
              </a:ext>
            </a:extLst>
          </p:cNvPr>
          <p:cNvGrpSpPr/>
          <p:nvPr/>
        </p:nvGrpSpPr>
        <p:grpSpPr>
          <a:xfrm>
            <a:off x="5850082" y="7322939"/>
            <a:ext cx="9517737" cy="704849"/>
            <a:chOff x="2189494" y="8088281"/>
            <a:chExt cx="9517737" cy="704849"/>
          </a:xfrm>
        </p:grpSpPr>
        <p:pic>
          <p:nvPicPr>
            <p:cNvPr id="34" name="Google Shape;1260;p41" descr="Right pointing backhand index">
              <a:extLst>
                <a:ext uri="{FF2B5EF4-FFF2-40B4-BE49-F238E27FC236}">
                  <a16:creationId xmlns:a16="http://schemas.microsoft.com/office/drawing/2014/main" id="{081F0CC9-305F-43B8-A541-4EBF33C41D7A}"/>
                </a:ext>
              </a:extLst>
            </p:cNvPr>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35" name="Google Shape;1261;p41">
              <a:extLst>
                <a:ext uri="{FF2B5EF4-FFF2-40B4-BE49-F238E27FC236}">
                  <a16:creationId xmlns:a16="http://schemas.microsoft.com/office/drawing/2014/main" id="{C183D8AD-988B-45B6-BC32-A754D3D94FF4}"/>
                </a:ext>
              </a:extLst>
            </p:cNvPr>
            <p:cNvSpPr/>
            <p:nvPr/>
          </p:nvSpPr>
          <p:spPr>
            <a:xfrm>
              <a:off x="2971791" y="8088281"/>
              <a:ext cx="873544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a:t>
              </a:r>
              <a:r>
                <a:rPr lang="en-US" sz="2200" dirty="0">
                  <a:solidFill>
                    <a:srgbClr val="595959"/>
                  </a:solidFill>
                  <a:latin typeface="Open Sans"/>
                  <a:ea typeface="Open Sans"/>
                  <a:cs typeface="Open Sans"/>
                  <a:sym typeface="Open Sans"/>
                </a:rPr>
                <a:t> Here tanh is the nonlinear activation function.</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911549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3" name="Flowchart: Manual Input 22">
            <a:extLst>
              <a:ext uri="{FF2B5EF4-FFF2-40B4-BE49-F238E27FC236}">
                <a16:creationId xmlns:a16="http://schemas.microsoft.com/office/drawing/2014/main" id="{91886F69-191E-4347-8965-A8D02E86991C}"/>
              </a:ext>
            </a:extLst>
          </p:cNvPr>
          <p:cNvSpPr/>
          <p:nvPr/>
        </p:nvSpPr>
        <p:spPr>
          <a:xfrm>
            <a:off x="2338591" y="2325512"/>
            <a:ext cx="11748987" cy="4158613"/>
          </a:xfrm>
          <a:prstGeom prst="flowChartManualInput">
            <a:avLst/>
          </a:prstGeom>
          <a:solidFill>
            <a:srgbClr val="F0F0F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Seque</a:t>
            </a:r>
            <a:r>
              <a:rPr lang="en-IN" sz="3200" b="0" dirty="0">
                <a:latin typeface="Open Sans ExtraBold"/>
                <a:ea typeface="Open Sans ExtraBold"/>
                <a:cs typeface="Open Sans ExtraBold"/>
                <a:sym typeface="Open Sans ExtraBold"/>
              </a:rPr>
              <a:t>ntial Data: Problems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311843" y="780887"/>
            <a:ext cx="7746345"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4"/>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6"/>
              <a:ext cx="12559914"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Consider you have a sequential data that contains temperature and humidity values for everyday. </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2" name="Group 21">
            <a:extLst>
              <a:ext uri="{FF2B5EF4-FFF2-40B4-BE49-F238E27FC236}">
                <a16:creationId xmlns:a16="http://schemas.microsoft.com/office/drawing/2014/main" id="{E380C046-7A77-42EF-9FF8-E485451F4B90}"/>
              </a:ext>
            </a:extLst>
          </p:cNvPr>
          <p:cNvGrpSpPr/>
          <p:nvPr/>
        </p:nvGrpSpPr>
        <p:grpSpPr>
          <a:xfrm>
            <a:off x="3029822" y="2739604"/>
            <a:ext cx="10497035" cy="3664792"/>
            <a:chOff x="1787099" y="2547463"/>
            <a:chExt cx="10497035" cy="3664792"/>
          </a:xfrm>
        </p:grpSpPr>
        <p:pic>
          <p:nvPicPr>
            <p:cNvPr id="5" name="Picture 4">
              <a:extLst>
                <a:ext uri="{FF2B5EF4-FFF2-40B4-BE49-F238E27FC236}">
                  <a16:creationId xmlns:a16="http://schemas.microsoft.com/office/drawing/2014/main" id="{FAFD20F0-0FAF-4800-B58C-B0696F2314E0}"/>
                </a:ext>
              </a:extLst>
            </p:cNvPr>
            <p:cNvPicPr>
              <a:picLocks noChangeAspect="1"/>
            </p:cNvPicPr>
            <p:nvPr/>
          </p:nvPicPr>
          <p:blipFill>
            <a:blip r:embed="rId4"/>
            <a:stretch>
              <a:fillRect/>
            </a:stretch>
          </p:blipFill>
          <p:spPr>
            <a:xfrm>
              <a:off x="1787099" y="3805075"/>
              <a:ext cx="2485445" cy="1610937"/>
            </a:xfrm>
            <a:prstGeom prst="rect">
              <a:avLst/>
            </a:prstGeom>
          </p:spPr>
        </p:pic>
        <p:sp>
          <p:nvSpPr>
            <p:cNvPr id="8" name="Arrow: Right 7">
              <a:extLst>
                <a:ext uri="{FF2B5EF4-FFF2-40B4-BE49-F238E27FC236}">
                  <a16:creationId xmlns:a16="http://schemas.microsoft.com/office/drawing/2014/main" id="{4D5FB7E3-1BD6-45E0-A183-C6220E8422AF}"/>
                </a:ext>
              </a:extLst>
            </p:cNvPr>
            <p:cNvSpPr/>
            <p:nvPr/>
          </p:nvSpPr>
          <p:spPr>
            <a:xfrm>
              <a:off x="4822723" y="4321277"/>
              <a:ext cx="4866967" cy="265471"/>
            </a:xfrm>
            <a:prstGeom prst="rightArrow">
              <a:avLst/>
            </a:prstGeom>
            <a:solidFill>
              <a:srgbClr val="378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Arrow Connector 9">
              <a:extLst>
                <a:ext uri="{FF2B5EF4-FFF2-40B4-BE49-F238E27FC236}">
                  <a16:creationId xmlns:a16="http://schemas.microsoft.com/office/drawing/2014/main" id="{619D3182-5251-4237-9B14-426E01D56D46}"/>
                </a:ext>
              </a:extLst>
            </p:cNvPr>
            <p:cNvCxnSpPr>
              <a:stCxn id="5" idx="0"/>
            </p:cNvCxnSpPr>
            <p:nvPr/>
          </p:nvCxnSpPr>
          <p:spPr>
            <a:xfrm flipV="1">
              <a:off x="3029822" y="3244645"/>
              <a:ext cx="2574565" cy="560430"/>
            </a:xfrm>
            <a:prstGeom prst="straightConnector1">
              <a:avLst/>
            </a:prstGeom>
            <a:ln w="28575">
              <a:solidFill>
                <a:srgbClr val="0284E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9A4022-68B0-476B-B15C-EDD17C2D183B}"/>
                </a:ext>
              </a:extLst>
            </p:cNvPr>
            <p:cNvCxnSpPr/>
            <p:nvPr/>
          </p:nvCxnSpPr>
          <p:spPr>
            <a:xfrm>
              <a:off x="3731342" y="5416012"/>
              <a:ext cx="1504335" cy="512840"/>
            </a:xfrm>
            <a:prstGeom prst="straightConnector1">
              <a:avLst/>
            </a:prstGeom>
            <a:ln w="28575">
              <a:solidFill>
                <a:srgbClr val="0284EF"/>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0DEA828-F749-4B34-83B0-57D90F2681E8}"/>
                </a:ext>
              </a:extLst>
            </p:cNvPr>
            <p:cNvSpPr txBox="1"/>
            <p:nvPr/>
          </p:nvSpPr>
          <p:spPr>
            <a:xfrm>
              <a:off x="5855110" y="3082413"/>
              <a:ext cx="1873045" cy="430887"/>
            </a:xfrm>
            <a:prstGeom prst="rect">
              <a:avLst/>
            </a:prstGeom>
            <a:noFill/>
          </p:spPr>
          <p:txBody>
            <a:bodyPr wrap="square" rtlCol="0">
              <a:spAutoFit/>
            </a:bodyPr>
            <a:lstStyle/>
            <a:p>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Temperature</a:t>
              </a:r>
            </a:p>
          </p:txBody>
        </p:sp>
        <p:sp>
          <p:nvSpPr>
            <p:cNvPr id="17" name="TextBox 16">
              <a:extLst>
                <a:ext uri="{FF2B5EF4-FFF2-40B4-BE49-F238E27FC236}">
                  <a16:creationId xmlns:a16="http://schemas.microsoft.com/office/drawing/2014/main" id="{5D857732-B8CA-4AB6-8834-236AEA8ED9E3}"/>
                </a:ext>
              </a:extLst>
            </p:cNvPr>
            <p:cNvSpPr txBox="1"/>
            <p:nvPr/>
          </p:nvSpPr>
          <p:spPr>
            <a:xfrm>
              <a:off x="5368413" y="5781368"/>
              <a:ext cx="1873045" cy="430887"/>
            </a:xfrm>
            <a:prstGeom prst="rect">
              <a:avLst/>
            </a:prstGeom>
            <a:noFill/>
          </p:spPr>
          <p:txBody>
            <a:bodyPr wrap="square" rtlCol="0">
              <a:spAutoFit/>
            </a:bodyPr>
            <a:lstStyle/>
            <a:p>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Humidity</a:t>
              </a:r>
            </a:p>
          </p:txBody>
        </p:sp>
        <p:pic>
          <p:nvPicPr>
            <p:cNvPr id="19" name="Graphic 18" descr="Sun">
              <a:extLst>
                <a:ext uri="{FF2B5EF4-FFF2-40B4-BE49-F238E27FC236}">
                  <a16:creationId xmlns:a16="http://schemas.microsoft.com/office/drawing/2014/main" id="{D1C86630-0394-420F-988E-F1949D4EF8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51615" y="2547463"/>
              <a:ext cx="1338773" cy="1338773"/>
            </a:xfrm>
            <a:prstGeom prst="rect">
              <a:avLst/>
            </a:prstGeom>
          </p:spPr>
        </p:pic>
        <p:pic>
          <p:nvPicPr>
            <p:cNvPr id="21" name="Graphic 20" descr="Cloud">
              <a:extLst>
                <a:ext uri="{FF2B5EF4-FFF2-40B4-BE49-F238E27FC236}">
                  <a16:creationId xmlns:a16="http://schemas.microsoft.com/office/drawing/2014/main" id="{F1D94B06-9B5B-4048-BE27-B3CA1EBB65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1615" y="4658038"/>
              <a:ext cx="1338773" cy="1338773"/>
            </a:xfrm>
            <a:prstGeom prst="rect">
              <a:avLst/>
            </a:prstGeom>
          </p:spPr>
        </p:pic>
        <p:pic>
          <p:nvPicPr>
            <p:cNvPr id="24" name="Graphic 23" descr="Cloud">
              <a:extLst>
                <a:ext uri="{FF2B5EF4-FFF2-40B4-BE49-F238E27FC236}">
                  <a16:creationId xmlns:a16="http://schemas.microsoft.com/office/drawing/2014/main" id="{4E132192-9072-4A75-9091-FF8DC28897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45361" y="4468760"/>
              <a:ext cx="1338773" cy="1338773"/>
            </a:xfrm>
            <a:prstGeom prst="rect">
              <a:avLst/>
            </a:prstGeom>
          </p:spPr>
        </p:pic>
      </p:grpSp>
      <p:grpSp>
        <p:nvGrpSpPr>
          <p:cNvPr id="26" name="Google Shape;1259;p41">
            <a:extLst>
              <a:ext uri="{FF2B5EF4-FFF2-40B4-BE49-F238E27FC236}">
                <a16:creationId xmlns:a16="http://schemas.microsoft.com/office/drawing/2014/main" id="{266E57AE-E057-4640-9AF0-99222BB8A0AF}"/>
              </a:ext>
            </a:extLst>
          </p:cNvPr>
          <p:cNvGrpSpPr/>
          <p:nvPr/>
        </p:nvGrpSpPr>
        <p:grpSpPr>
          <a:xfrm>
            <a:off x="2094349" y="7848795"/>
            <a:ext cx="12421857" cy="704849"/>
            <a:chOff x="2189494" y="8088281"/>
            <a:chExt cx="12421857" cy="704849"/>
          </a:xfrm>
        </p:grpSpPr>
        <p:pic>
          <p:nvPicPr>
            <p:cNvPr id="27" name="Google Shape;1260;p41" descr="Right pointing backhand index">
              <a:extLst>
                <a:ext uri="{FF2B5EF4-FFF2-40B4-BE49-F238E27FC236}">
                  <a16:creationId xmlns:a16="http://schemas.microsoft.com/office/drawing/2014/main" id="{B13F6C9A-AAB5-4DF0-B0DB-1EA11BB12CD2}"/>
                </a:ext>
              </a:extLst>
            </p:cNvPr>
            <p:cNvPicPr preferRelativeResize="0"/>
            <p:nvPr/>
          </p:nvPicPr>
          <p:blipFill rotWithShape="1">
            <a:blip r:embed="rId11">
              <a:alphaModFix/>
            </a:blip>
            <a:srcRect/>
            <a:stretch/>
          </p:blipFill>
          <p:spPr>
            <a:xfrm>
              <a:off x="2189494" y="8105885"/>
              <a:ext cx="687245" cy="687245"/>
            </a:xfrm>
            <a:prstGeom prst="rect">
              <a:avLst/>
            </a:prstGeom>
            <a:noFill/>
            <a:ln>
              <a:noFill/>
            </a:ln>
          </p:spPr>
        </p:pic>
        <p:sp>
          <p:nvSpPr>
            <p:cNvPr id="28" name="Google Shape;1261;p41">
              <a:extLst>
                <a:ext uri="{FF2B5EF4-FFF2-40B4-BE49-F238E27FC236}">
                  <a16:creationId xmlns:a16="http://schemas.microsoft.com/office/drawing/2014/main" id="{294F8D11-5214-4113-815E-140D30B51D43}"/>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Goal: </a:t>
              </a:r>
              <a:r>
                <a:rPr lang="en-US" sz="2200" dirty="0">
                  <a:solidFill>
                    <a:srgbClr val="595959"/>
                  </a:solidFill>
                  <a:latin typeface="Open Sans"/>
                  <a:ea typeface="Open Sans"/>
                  <a:cs typeface="Open Sans"/>
                  <a:sym typeface="Open Sans"/>
                </a:rPr>
                <a:t>To build a neural network that imports the temperature and humidity values of a given day and predicts if the weather for that day is sunny or rainy.</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599098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8" name="Rectangle 7">
            <a:extLst>
              <a:ext uri="{FF2B5EF4-FFF2-40B4-BE49-F238E27FC236}">
                <a16:creationId xmlns:a16="http://schemas.microsoft.com/office/drawing/2014/main" id="{196DD344-FDF5-4F75-9272-ABCE9D6EBEAB}"/>
              </a:ext>
            </a:extLst>
          </p:cNvPr>
          <p:cNvSpPr/>
          <p:nvPr/>
        </p:nvSpPr>
        <p:spPr>
          <a:xfrm>
            <a:off x="0" y="0"/>
            <a:ext cx="5220929" cy="9144000"/>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440;p56">
            <a:extLst>
              <a:ext uri="{FF2B5EF4-FFF2-40B4-BE49-F238E27FC236}">
                <a16:creationId xmlns:a16="http://schemas.microsoft.com/office/drawing/2014/main" id="{41C5202B-8F48-4FE7-8375-EFA5D56404FD}"/>
              </a:ext>
            </a:extLst>
          </p:cNvPr>
          <p:cNvSpPr txBox="1">
            <a:spLocks noGrp="1"/>
          </p:cNvSpPr>
          <p:nvPr>
            <p:ph type="title"/>
          </p:nvPr>
        </p:nvSpPr>
        <p:spPr>
          <a:xfrm>
            <a:off x="1995619"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GRU Architecture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2" name="Google Shape;1441;p56">
            <a:extLst>
              <a:ext uri="{FF2B5EF4-FFF2-40B4-BE49-F238E27FC236}">
                <a16:creationId xmlns:a16="http://schemas.microsoft.com/office/drawing/2014/main" id="{6A82C169-9AE0-40CA-8566-633ECBFB74F4}"/>
              </a:ext>
            </a:extLst>
          </p:cNvPr>
          <p:cNvPicPr preferRelativeResize="0"/>
          <p:nvPr/>
        </p:nvPicPr>
        <p:blipFill rotWithShape="1">
          <a:blip r:embed="rId3">
            <a:alphaModFix/>
          </a:blip>
          <a:srcRect/>
          <a:stretch/>
        </p:blipFill>
        <p:spPr>
          <a:xfrm>
            <a:off x="7310453" y="782316"/>
            <a:ext cx="5819944" cy="365760"/>
          </a:xfrm>
          <a:prstGeom prst="rect">
            <a:avLst/>
          </a:prstGeom>
          <a:noFill/>
          <a:ln>
            <a:noFill/>
          </a:ln>
        </p:spPr>
      </p:pic>
      <p:grpSp>
        <p:nvGrpSpPr>
          <p:cNvPr id="10" name="Group 9">
            <a:extLst>
              <a:ext uri="{FF2B5EF4-FFF2-40B4-BE49-F238E27FC236}">
                <a16:creationId xmlns:a16="http://schemas.microsoft.com/office/drawing/2014/main" id="{ECF8EB4C-DB2A-43AD-9E30-41779FFB578A}"/>
              </a:ext>
            </a:extLst>
          </p:cNvPr>
          <p:cNvGrpSpPr/>
          <p:nvPr/>
        </p:nvGrpSpPr>
        <p:grpSpPr>
          <a:xfrm>
            <a:off x="1089008" y="2157508"/>
            <a:ext cx="2802193" cy="5311873"/>
            <a:chOff x="1089008" y="3012914"/>
            <a:chExt cx="2802193" cy="5311873"/>
          </a:xfrm>
        </p:grpSpPr>
        <p:sp>
          <p:nvSpPr>
            <p:cNvPr id="9" name="Rectangle: Rounded Corners 8">
              <a:extLst>
                <a:ext uri="{FF2B5EF4-FFF2-40B4-BE49-F238E27FC236}">
                  <a16:creationId xmlns:a16="http://schemas.microsoft.com/office/drawing/2014/main" id="{85F980FE-5BE9-45D2-86D1-591986EF1BFC}"/>
                </a:ext>
              </a:extLst>
            </p:cNvPr>
            <p:cNvSpPr/>
            <p:nvPr/>
          </p:nvSpPr>
          <p:spPr>
            <a:xfrm>
              <a:off x="1089008" y="3012914"/>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Update Gate</a:t>
              </a:r>
            </a:p>
          </p:txBody>
        </p:sp>
        <p:sp>
          <p:nvSpPr>
            <p:cNvPr id="14" name="Rectangle: Rounded Corners 13">
              <a:extLst>
                <a:ext uri="{FF2B5EF4-FFF2-40B4-BE49-F238E27FC236}">
                  <a16:creationId xmlns:a16="http://schemas.microsoft.com/office/drawing/2014/main" id="{DA34BFC9-C37E-4708-9A2B-0B6BDF40CC96}"/>
                </a:ext>
              </a:extLst>
            </p:cNvPr>
            <p:cNvSpPr/>
            <p:nvPr/>
          </p:nvSpPr>
          <p:spPr>
            <a:xfrm>
              <a:off x="1089008" y="4572000"/>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Reset Gate</a:t>
              </a:r>
            </a:p>
          </p:txBody>
        </p:sp>
        <p:sp>
          <p:nvSpPr>
            <p:cNvPr id="15" name="Rectangle: Rounded Corners 14">
              <a:extLst>
                <a:ext uri="{FF2B5EF4-FFF2-40B4-BE49-F238E27FC236}">
                  <a16:creationId xmlns:a16="http://schemas.microsoft.com/office/drawing/2014/main" id="{A8C1B396-B8FF-4D9B-AA52-1984EDF29760}"/>
                </a:ext>
              </a:extLst>
            </p:cNvPr>
            <p:cNvSpPr/>
            <p:nvPr/>
          </p:nvSpPr>
          <p:spPr>
            <a:xfrm>
              <a:off x="1089008" y="6131086"/>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Memory</a:t>
              </a:r>
            </a:p>
          </p:txBody>
        </p:sp>
        <p:sp>
          <p:nvSpPr>
            <p:cNvPr id="27" name="Rectangle: Rounded Corners 26">
              <a:extLst>
                <a:ext uri="{FF2B5EF4-FFF2-40B4-BE49-F238E27FC236}">
                  <a16:creationId xmlns:a16="http://schemas.microsoft.com/office/drawing/2014/main" id="{4EE918FC-22E4-415C-8564-4C16F6958DC9}"/>
                </a:ext>
              </a:extLst>
            </p:cNvPr>
            <p:cNvSpPr/>
            <p:nvPr/>
          </p:nvSpPr>
          <p:spPr>
            <a:xfrm>
              <a:off x="1089008" y="7637543"/>
              <a:ext cx="2802193" cy="687244"/>
            </a:xfrm>
            <a:prstGeom prst="round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Current State</a:t>
              </a:r>
            </a:p>
          </p:txBody>
        </p:sp>
      </p:grpSp>
      <p:grpSp>
        <p:nvGrpSpPr>
          <p:cNvPr id="28" name="Group 27">
            <a:extLst>
              <a:ext uri="{FF2B5EF4-FFF2-40B4-BE49-F238E27FC236}">
                <a16:creationId xmlns:a16="http://schemas.microsoft.com/office/drawing/2014/main" id="{B0BF036E-7803-4253-9B2A-4D7AA85EC8F9}"/>
              </a:ext>
            </a:extLst>
          </p:cNvPr>
          <p:cNvGrpSpPr/>
          <p:nvPr/>
        </p:nvGrpSpPr>
        <p:grpSpPr>
          <a:xfrm>
            <a:off x="6076334" y="2147988"/>
            <a:ext cx="9291485" cy="1368095"/>
            <a:chOff x="6076334" y="1469561"/>
            <a:chExt cx="9291485" cy="898502"/>
          </a:xfrm>
        </p:grpSpPr>
        <p:sp>
          <p:nvSpPr>
            <p:cNvPr id="29" name="Rectangle 28">
              <a:extLst>
                <a:ext uri="{FF2B5EF4-FFF2-40B4-BE49-F238E27FC236}">
                  <a16:creationId xmlns:a16="http://schemas.microsoft.com/office/drawing/2014/main" id="{117521BC-730B-49B4-A6CB-0C416D1BB1A0}"/>
                </a:ext>
              </a:extLst>
            </p:cNvPr>
            <p:cNvSpPr/>
            <p:nvPr/>
          </p:nvSpPr>
          <p:spPr>
            <a:xfrm>
              <a:off x="6644967" y="1600087"/>
              <a:ext cx="8128000" cy="727681"/>
            </a:xfrm>
            <a:prstGeom prst="rect">
              <a:avLst/>
            </a:prstGeom>
          </p:spPr>
          <p:txBody>
            <a:bodyPr>
              <a:spAutoFit/>
            </a:bodyPr>
            <a:lstStyle/>
            <a:p>
              <a:pPr algn="ctr"/>
              <a:r>
                <a:rPr lang="en-US" sz="2200" dirty="0">
                  <a:latin typeface="Open Sans" panose="020B0604020202020204" charset="0"/>
                  <a:ea typeface="Open Sans" panose="020B0604020202020204" charset="0"/>
                  <a:cs typeface="Open Sans" panose="020B0604020202020204" charset="0"/>
                </a:rPr>
                <a:t>At the final stage, </a:t>
              </a:r>
              <a:r>
                <a:rPr lang="en-US" sz="2200" dirty="0" err="1">
                  <a:latin typeface="Open Sans" panose="020B0604020202020204" charset="0"/>
                  <a:ea typeface="Open Sans" panose="020B0604020202020204" charset="0"/>
                  <a:cs typeface="Open Sans" panose="020B0604020202020204" charset="0"/>
                </a:rPr>
                <a:t>h_t</a:t>
              </a:r>
              <a:r>
                <a:rPr lang="en-US" sz="2200" dirty="0">
                  <a:latin typeface="Open Sans" panose="020B0604020202020204" charset="0"/>
                  <a:ea typeface="Open Sans" panose="020B0604020202020204" charset="0"/>
                  <a:cs typeface="Open Sans" panose="020B0604020202020204" charset="0"/>
                </a:rPr>
                <a:t> vector is calculated such that it holds the information for the current unit and passes it down to the network.</a:t>
              </a:r>
            </a:p>
          </p:txBody>
        </p:sp>
        <p:sp>
          <p:nvSpPr>
            <p:cNvPr id="30" name="Google Shape;1433;p55">
              <a:extLst>
                <a:ext uri="{FF2B5EF4-FFF2-40B4-BE49-F238E27FC236}">
                  <a16:creationId xmlns:a16="http://schemas.microsoft.com/office/drawing/2014/main" id="{92057B45-4BC2-4686-85D9-D5C58561C91A}"/>
                </a:ext>
              </a:extLst>
            </p:cNvPr>
            <p:cNvSpPr/>
            <p:nvPr/>
          </p:nvSpPr>
          <p:spPr>
            <a:xfrm>
              <a:off x="6076334" y="1469561"/>
              <a:ext cx="9291485" cy="898502"/>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sp>
        <p:nvSpPr>
          <p:cNvPr id="31" name="Rectangle 30">
            <a:extLst>
              <a:ext uri="{FF2B5EF4-FFF2-40B4-BE49-F238E27FC236}">
                <a16:creationId xmlns:a16="http://schemas.microsoft.com/office/drawing/2014/main" id="{E6327EF0-E703-41A0-8E19-406645F446A0}"/>
              </a:ext>
            </a:extLst>
          </p:cNvPr>
          <p:cNvSpPr/>
          <p:nvPr/>
        </p:nvSpPr>
        <p:spPr>
          <a:xfrm>
            <a:off x="8091129" y="4115375"/>
            <a:ext cx="4557251" cy="89850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3D5CD4-3682-43B9-A4A4-78D209772DBF}"/>
              </a:ext>
            </a:extLst>
          </p:cNvPr>
          <p:cNvPicPr>
            <a:picLocks noChangeAspect="1"/>
          </p:cNvPicPr>
          <p:nvPr/>
        </p:nvPicPr>
        <p:blipFill>
          <a:blip r:embed="rId4"/>
          <a:stretch>
            <a:fillRect/>
          </a:stretch>
        </p:blipFill>
        <p:spPr>
          <a:xfrm>
            <a:off x="8597725" y="4361044"/>
            <a:ext cx="3544058" cy="421912"/>
          </a:xfrm>
          <a:prstGeom prst="rect">
            <a:avLst/>
          </a:prstGeom>
        </p:spPr>
      </p:pic>
    </p:spTree>
    <p:extLst>
      <p:ext uri="{BB962C8B-B14F-4D97-AF65-F5344CB8AC3E}">
        <p14:creationId xmlns:p14="http://schemas.microsoft.com/office/powerpoint/2010/main" val="3376467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LSTM vs. GRU</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sp>
        <p:nvSpPr>
          <p:cNvPr id="7" name="Rounded Rectangle 145">
            <a:extLst>
              <a:ext uri="{FF2B5EF4-FFF2-40B4-BE49-F238E27FC236}">
                <a16:creationId xmlns:a16="http://schemas.microsoft.com/office/drawing/2014/main" id="{C4A393F1-764F-49EF-84CE-D895761C6EDD}"/>
              </a:ext>
            </a:extLst>
          </p:cNvPr>
          <p:cNvSpPr/>
          <p:nvPr/>
        </p:nvSpPr>
        <p:spPr>
          <a:xfrm>
            <a:off x="930165" y="1603409"/>
            <a:ext cx="14888955" cy="7054864"/>
          </a:xfrm>
          <a:prstGeom prst="roundRect">
            <a:avLst>
              <a:gd name="adj" fmla="val 2334"/>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sp>
        <p:nvSpPr>
          <p:cNvPr id="10" name="Rectangle 9">
            <a:extLst>
              <a:ext uri="{FF2B5EF4-FFF2-40B4-BE49-F238E27FC236}">
                <a16:creationId xmlns:a16="http://schemas.microsoft.com/office/drawing/2014/main" id="{5E05760B-16CF-45B8-B193-2DF384EBB208}"/>
              </a:ext>
            </a:extLst>
          </p:cNvPr>
          <p:cNvSpPr/>
          <p:nvPr/>
        </p:nvSpPr>
        <p:spPr>
          <a:xfrm>
            <a:off x="1838572" y="1348585"/>
            <a:ext cx="4208147" cy="509647"/>
          </a:xfrm>
          <a:prstGeom prst="rect">
            <a:avLst/>
          </a:prstGeom>
          <a:solidFill>
            <a:srgbClr val="5E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LSTM</a:t>
            </a:r>
          </a:p>
        </p:txBody>
      </p:sp>
      <p:sp>
        <p:nvSpPr>
          <p:cNvPr id="11" name="Rectangle 10">
            <a:extLst>
              <a:ext uri="{FF2B5EF4-FFF2-40B4-BE49-F238E27FC236}">
                <a16:creationId xmlns:a16="http://schemas.microsoft.com/office/drawing/2014/main" id="{2C048C0C-1328-415A-A871-35F9276DDC7B}"/>
              </a:ext>
            </a:extLst>
          </p:cNvPr>
          <p:cNvSpPr/>
          <p:nvPr/>
        </p:nvSpPr>
        <p:spPr>
          <a:xfrm>
            <a:off x="1838572" y="4979913"/>
            <a:ext cx="4208147" cy="509647"/>
          </a:xfrm>
          <a:prstGeom prst="rect">
            <a:avLst/>
          </a:prstGeom>
          <a:solidFill>
            <a:srgbClr val="5E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GRU</a:t>
            </a:r>
          </a:p>
        </p:txBody>
      </p:sp>
      <p:cxnSp>
        <p:nvCxnSpPr>
          <p:cNvPr id="14" name="Straight Connector 13">
            <a:extLst>
              <a:ext uri="{FF2B5EF4-FFF2-40B4-BE49-F238E27FC236}">
                <a16:creationId xmlns:a16="http://schemas.microsoft.com/office/drawing/2014/main" id="{CC37C564-80B3-4735-B993-C272CC965CCB}"/>
              </a:ext>
            </a:extLst>
          </p:cNvPr>
          <p:cNvCxnSpPr>
            <a:cxnSpLocks/>
          </p:cNvCxnSpPr>
          <p:nvPr/>
        </p:nvCxnSpPr>
        <p:spPr>
          <a:xfrm>
            <a:off x="930165" y="5225436"/>
            <a:ext cx="908407" cy="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926513-6C16-46FE-8382-4854D383DC89}"/>
              </a:ext>
            </a:extLst>
          </p:cNvPr>
          <p:cNvCxnSpPr>
            <a:cxnSpLocks/>
            <a:endCxn id="7" idx="3"/>
          </p:cNvCxnSpPr>
          <p:nvPr/>
        </p:nvCxnSpPr>
        <p:spPr>
          <a:xfrm flipV="1">
            <a:off x="6046719" y="5166817"/>
            <a:ext cx="9772401" cy="22646"/>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pic>
        <p:nvPicPr>
          <p:cNvPr id="16" name="Picture 15" descr="Screen Shot 2016-04-10 at 6.28.28 PM.png">
            <a:extLst>
              <a:ext uri="{FF2B5EF4-FFF2-40B4-BE49-F238E27FC236}">
                <a16:creationId xmlns:a16="http://schemas.microsoft.com/office/drawing/2014/main" id="{7E784BF8-D5DB-453A-A1E0-523749795B01}"/>
              </a:ext>
            </a:extLst>
          </p:cNvPr>
          <p:cNvPicPr>
            <a:picLocks noChangeAspect="1"/>
          </p:cNvPicPr>
          <p:nvPr/>
        </p:nvPicPr>
        <p:blipFill rotWithShape="1">
          <a:blip r:embed="rId4">
            <a:extLst>
              <a:ext uri="{28A0092B-C50C-407E-A947-70E740481C1C}">
                <a14:useLocalDpi xmlns:a14="http://schemas.microsoft.com/office/drawing/2010/main" val="0"/>
              </a:ext>
            </a:extLst>
          </a:blip>
          <a:srcRect l="29786" t="3997" r="40684"/>
          <a:stretch/>
        </p:blipFill>
        <p:spPr>
          <a:xfrm>
            <a:off x="2123467" y="2133376"/>
            <a:ext cx="2304320" cy="2571393"/>
          </a:xfrm>
          <a:prstGeom prst="rect">
            <a:avLst/>
          </a:prstGeom>
        </p:spPr>
      </p:pic>
      <p:pic>
        <p:nvPicPr>
          <p:cNvPr id="17" name="Picture 3">
            <a:extLst>
              <a:ext uri="{FF2B5EF4-FFF2-40B4-BE49-F238E27FC236}">
                <a16:creationId xmlns:a16="http://schemas.microsoft.com/office/drawing/2014/main" id="{47043E39-48D6-4EA6-97A2-CF8A0716E220}"/>
              </a:ext>
            </a:extLst>
          </p:cNvPr>
          <p:cNvPicPr>
            <a:picLocks noChangeAspect="1"/>
          </p:cNvPicPr>
          <p:nvPr/>
        </p:nvPicPr>
        <p:blipFill rotWithShape="1">
          <a:blip r:embed="rId5">
            <a:extLst>
              <a:ext uri="{28A0092B-C50C-407E-A947-70E740481C1C}">
                <a14:useLocalDpi xmlns:a14="http://schemas.microsoft.com/office/drawing/2010/main" val="0"/>
              </a:ext>
            </a:extLst>
          </a:blip>
          <a:srcRect r="54130"/>
          <a:stretch/>
        </p:blipFill>
        <p:spPr bwMode="auto">
          <a:xfrm>
            <a:off x="2123467" y="5944893"/>
            <a:ext cx="2864831" cy="192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D7917F9-A190-42D5-BAC7-5ACE3AACD2C7}"/>
              </a:ext>
            </a:extLst>
          </p:cNvPr>
          <p:cNvSpPr/>
          <p:nvPr/>
        </p:nvSpPr>
        <p:spPr>
          <a:xfrm>
            <a:off x="6486636" y="2786896"/>
            <a:ext cx="8634361" cy="1785104"/>
          </a:xfrm>
          <a:prstGeom prst="rect">
            <a:avLst/>
          </a:prstGeom>
        </p:spPr>
        <p:txBody>
          <a:bodyPr wrap="square">
            <a:spAutoFit/>
          </a:bodyPr>
          <a:lstStyle/>
          <a:p>
            <a:pPr marL="342900" indent="-342900">
              <a:buClr>
                <a:srgbClr val="44AAFE"/>
              </a:buClr>
              <a:buFont typeface="Wingdings" panose="05000000000000000000" pitchFamily="2" charset="2"/>
              <a:buChar char="§"/>
            </a:pPr>
            <a:r>
              <a:rPr lang="en-US" sz="2200" dirty="0">
                <a:latin typeface="Open Sans" panose="020B0604020202020204" charset="0"/>
                <a:ea typeface="Open Sans" panose="020B0604020202020204" charset="0"/>
                <a:cs typeface="Open Sans" panose="020B0604020202020204" charset="0"/>
              </a:rPr>
              <a:t>Tracks long-term dependencies while mitigating the vanishing or exploding gradient problems. It does so via input, forget, and output gates</a:t>
            </a:r>
          </a:p>
          <a:p>
            <a:pPr marL="342900" indent="-342900">
              <a:buClr>
                <a:srgbClr val="44AAFE"/>
              </a:buClr>
              <a:buFont typeface="Wingdings" panose="05000000000000000000" pitchFamily="2" charset="2"/>
              <a:buChar char="§"/>
            </a:pPr>
            <a:endParaRPr lang="en-US" sz="2200" dirty="0">
              <a:latin typeface="Open Sans" panose="020B0604020202020204" charset="0"/>
              <a:ea typeface="Open Sans" panose="020B0604020202020204" charset="0"/>
              <a:cs typeface="Open Sans" panose="020B0604020202020204" charset="0"/>
            </a:endParaRPr>
          </a:p>
          <a:p>
            <a:pPr marL="342900" indent="-342900">
              <a:buClr>
                <a:srgbClr val="44AAFE"/>
              </a:buClr>
              <a:buFont typeface="Wingdings" panose="05000000000000000000" pitchFamily="2" charset="2"/>
              <a:buChar char="§"/>
            </a:pPr>
            <a:r>
              <a:rPr lang="en-US" sz="2200" dirty="0">
                <a:latin typeface="Open Sans" panose="020B0604020202020204" charset="0"/>
                <a:ea typeface="Open Sans" panose="020B0604020202020204" charset="0"/>
                <a:cs typeface="Open Sans" panose="020B0604020202020204" charset="0"/>
              </a:rPr>
              <a:t>Controls the exposure of memory content</a:t>
            </a:r>
          </a:p>
        </p:txBody>
      </p:sp>
      <p:sp>
        <p:nvSpPr>
          <p:cNvPr id="3" name="Rectangle 2">
            <a:extLst>
              <a:ext uri="{FF2B5EF4-FFF2-40B4-BE49-F238E27FC236}">
                <a16:creationId xmlns:a16="http://schemas.microsoft.com/office/drawing/2014/main" id="{A1469414-2411-4863-A7C1-F46FC2760BB4}"/>
              </a:ext>
            </a:extLst>
          </p:cNvPr>
          <p:cNvSpPr/>
          <p:nvPr/>
        </p:nvSpPr>
        <p:spPr>
          <a:xfrm>
            <a:off x="6486636" y="6162464"/>
            <a:ext cx="8306096" cy="1446550"/>
          </a:xfrm>
          <a:prstGeom prst="rect">
            <a:avLst/>
          </a:prstGeom>
        </p:spPr>
        <p:txBody>
          <a:bodyPr wrap="square">
            <a:spAutoFit/>
          </a:bodyPr>
          <a:lstStyle/>
          <a:p>
            <a:pPr marL="342900" indent="-342900">
              <a:buClr>
                <a:srgbClr val="44AAFE"/>
              </a:buClr>
              <a:buFont typeface="Wingdings" panose="05000000000000000000" pitchFamily="2" charset="2"/>
              <a:buChar char="§"/>
            </a:pPr>
            <a:r>
              <a:rPr lang="en-US" sz="2200" dirty="0">
                <a:latin typeface="Open Sans" panose="020B0604020202020204" charset="0"/>
                <a:ea typeface="Open Sans" panose="020B0604020202020204" charset="0"/>
                <a:cs typeface="Open Sans" panose="020B0604020202020204" charset="0"/>
              </a:rPr>
              <a:t>Tracks long-term dependencies using a reset gate and an update gate</a:t>
            </a:r>
          </a:p>
          <a:p>
            <a:pPr marL="342900" indent="-342900">
              <a:buClr>
                <a:srgbClr val="44AAFE"/>
              </a:buClr>
              <a:buFont typeface="Wingdings" panose="05000000000000000000" pitchFamily="2" charset="2"/>
              <a:buChar char="§"/>
            </a:pPr>
            <a:endParaRPr lang="en-US" sz="2200" dirty="0">
              <a:latin typeface="Open Sans" panose="020B0604020202020204" charset="0"/>
              <a:ea typeface="Open Sans" panose="020B0604020202020204" charset="0"/>
              <a:cs typeface="Open Sans" panose="020B0604020202020204" charset="0"/>
            </a:endParaRPr>
          </a:p>
          <a:p>
            <a:pPr marL="342900" indent="-342900">
              <a:buClr>
                <a:srgbClr val="44AAFE"/>
              </a:buClr>
              <a:buFont typeface="Wingdings" panose="05000000000000000000" pitchFamily="2" charset="2"/>
              <a:buChar char="§"/>
            </a:pPr>
            <a:r>
              <a:rPr lang="en-US" sz="2200" dirty="0">
                <a:latin typeface="Open Sans" panose="020B0604020202020204" charset="0"/>
                <a:ea typeface="Open Sans" panose="020B0604020202020204" charset="0"/>
                <a:cs typeface="Open Sans" panose="020B0604020202020204" charset="0"/>
              </a:rPr>
              <a:t>Exposes the entire cell state to other units in the network</a:t>
            </a:r>
          </a:p>
        </p:txBody>
      </p:sp>
    </p:spTree>
    <p:extLst>
      <p:ext uri="{BB962C8B-B14F-4D97-AF65-F5344CB8AC3E}">
        <p14:creationId xmlns:p14="http://schemas.microsoft.com/office/powerpoint/2010/main" val="2113186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62;p3">
            <a:extLst>
              <a:ext uri="{FF2B5EF4-FFF2-40B4-BE49-F238E27FC236}">
                <a16:creationId xmlns:a16="http://schemas.microsoft.com/office/drawing/2014/main" id="{65781E83-FCEB-4127-9357-82B221CB542A}"/>
              </a:ext>
            </a:extLst>
          </p:cNvPr>
          <p:cNvSpPr txBox="1"/>
          <p:nvPr/>
        </p:nvSpPr>
        <p:spPr>
          <a:xfrm>
            <a:off x="1880571"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200" b="0" i="0" u="none" strike="noStrike" cap="none" dirty="0">
                <a:solidFill>
                  <a:srgbClr val="595959"/>
                </a:solidFill>
                <a:latin typeface="Open Sans"/>
                <a:ea typeface="Open Sans"/>
                <a:cs typeface="Open Sans"/>
                <a:sym typeface="Open Sans"/>
              </a:rPr>
              <a:t>Now, you </a:t>
            </a:r>
            <a:r>
              <a:rPr lang="en-US" sz="2200" dirty="0">
                <a:solidFill>
                  <a:srgbClr val="595959"/>
                </a:solidFill>
                <a:latin typeface="Open Sans"/>
                <a:ea typeface="Open Sans"/>
                <a:cs typeface="Open Sans"/>
                <a:sym typeface="Open Sans"/>
              </a:rPr>
              <a:t>are</a:t>
            </a:r>
            <a:r>
              <a:rPr lang="en-US" sz="2200" b="0" i="0" u="none" strike="noStrike" cap="none" dirty="0">
                <a:solidFill>
                  <a:srgbClr val="595959"/>
                </a:solidFill>
                <a:latin typeface="Open Sans"/>
                <a:ea typeface="Open Sans"/>
                <a:cs typeface="Open Sans"/>
                <a:sym typeface="Open Sans"/>
              </a:rPr>
              <a:t> able to:</a:t>
            </a:r>
            <a:endParaRPr sz="2200" b="0" i="0" u="none" strike="noStrike" cap="none" dirty="0">
              <a:solidFill>
                <a:srgbClr val="000000"/>
              </a:solidFill>
              <a:latin typeface="Arial"/>
              <a:ea typeface="Arial"/>
              <a:cs typeface="Arial"/>
              <a:sym typeface="Arial"/>
            </a:endParaRPr>
          </a:p>
        </p:txBody>
      </p:sp>
      <p:pic>
        <p:nvPicPr>
          <p:cNvPr id="9" name="Google Shape;463;p3">
            <a:extLst>
              <a:ext uri="{FF2B5EF4-FFF2-40B4-BE49-F238E27FC236}">
                <a16:creationId xmlns:a16="http://schemas.microsoft.com/office/drawing/2014/main" id="{4C7FCB90-1DAA-425E-AA8A-6F2457FE801B}"/>
              </a:ext>
            </a:extLst>
          </p:cNvPr>
          <p:cNvPicPr preferRelativeResize="0"/>
          <p:nvPr/>
        </p:nvPicPr>
        <p:blipFill rotWithShape="1">
          <a:blip r:embed="rId2">
            <a:alphaModFix/>
          </a:blip>
          <a:srcRect/>
          <a:stretch/>
        </p:blipFill>
        <p:spPr>
          <a:xfrm>
            <a:off x="1131918" y="2450161"/>
            <a:ext cx="489335" cy="489335"/>
          </a:xfrm>
          <a:prstGeom prst="rect">
            <a:avLst/>
          </a:prstGeom>
          <a:noFill/>
          <a:ln>
            <a:noFill/>
          </a:ln>
        </p:spPr>
      </p:pic>
      <p:pic>
        <p:nvPicPr>
          <p:cNvPr id="10" name="Google Shape;464;p3">
            <a:extLst>
              <a:ext uri="{FF2B5EF4-FFF2-40B4-BE49-F238E27FC236}">
                <a16:creationId xmlns:a16="http://schemas.microsoft.com/office/drawing/2014/main" id="{C9B32071-62BE-4A71-B185-0EECF5F42F24}"/>
              </a:ext>
            </a:extLst>
          </p:cNvPr>
          <p:cNvPicPr preferRelativeResize="0"/>
          <p:nvPr/>
        </p:nvPicPr>
        <p:blipFill rotWithShape="1">
          <a:blip r:embed="rId2">
            <a:alphaModFix/>
          </a:blip>
          <a:srcRect/>
          <a:stretch/>
        </p:blipFill>
        <p:spPr>
          <a:xfrm>
            <a:off x="1131915" y="3241120"/>
            <a:ext cx="489335" cy="489335"/>
          </a:xfrm>
          <a:prstGeom prst="rect">
            <a:avLst/>
          </a:prstGeom>
          <a:noFill/>
          <a:ln>
            <a:noFill/>
          </a:ln>
        </p:spPr>
      </p:pic>
      <p:pic>
        <p:nvPicPr>
          <p:cNvPr id="12" name="Google Shape;466;p3">
            <a:extLst>
              <a:ext uri="{FF2B5EF4-FFF2-40B4-BE49-F238E27FC236}">
                <a16:creationId xmlns:a16="http://schemas.microsoft.com/office/drawing/2014/main" id="{DE53E41C-7CAE-415F-BADB-5232453C720C}"/>
              </a:ext>
            </a:extLst>
          </p:cNvPr>
          <p:cNvPicPr preferRelativeResize="0"/>
          <p:nvPr/>
        </p:nvPicPr>
        <p:blipFill rotWithShape="1">
          <a:blip r:embed="rId2">
            <a:alphaModFix/>
          </a:blip>
          <a:srcRect/>
          <a:stretch/>
        </p:blipFill>
        <p:spPr>
          <a:xfrm>
            <a:off x="1131915" y="4085559"/>
            <a:ext cx="489335" cy="489335"/>
          </a:xfrm>
          <a:prstGeom prst="rect">
            <a:avLst/>
          </a:prstGeom>
          <a:noFill/>
          <a:ln>
            <a:noFill/>
          </a:ln>
        </p:spPr>
      </p:pic>
      <p:sp>
        <p:nvSpPr>
          <p:cNvPr id="13" name="Google Shape;460;p3">
            <a:extLst>
              <a:ext uri="{FF2B5EF4-FFF2-40B4-BE49-F238E27FC236}">
                <a16:creationId xmlns:a16="http://schemas.microsoft.com/office/drawing/2014/main" id="{679CBC0E-850D-482B-A482-D4D98892FD22}"/>
              </a:ext>
            </a:extLst>
          </p:cNvPr>
          <p:cNvSpPr txBox="1">
            <a:spLocks/>
          </p:cNvSpPr>
          <p:nvPr/>
        </p:nvSpPr>
        <p:spPr>
          <a:xfrm>
            <a:off x="1406492" y="5754834"/>
            <a:ext cx="8229600" cy="5486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333"/>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667"/>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67"/>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marL="0" indent="0">
              <a:spcBef>
                <a:spcPts val="0"/>
              </a:spcBef>
              <a:buSzPts val="500"/>
            </a:pPr>
            <a:endParaRPr lang="en-IN" dirty="0"/>
          </a:p>
        </p:txBody>
      </p:sp>
      <p:sp>
        <p:nvSpPr>
          <p:cNvPr id="17" name="Google Shape;460;p3">
            <a:extLst>
              <a:ext uri="{FF2B5EF4-FFF2-40B4-BE49-F238E27FC236}">
                <a16:creationId xmlns:a16="http://schemas.microsoft.com/office/drawing/2014/main" id="{D461A4AB-4DB7-4B89-923B-3C92461A3FEC}"/>
              </a:ext>
            </a:extLst>
          </p:cNvPr>
          <p:cNvSpPr txBox="1">
            <a:spLocks noGrp="1"/>
          </p:cNvSpPr>
          <p:nvPr>
            <p:ph type="body" idx="1"/>
          </p:nvPr>
        </p:nvSpPr>
        <p:spPr>
          <a:xfrm>
            <a:off x="1750878" y="2536883"/>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Implement RNNs for sequential data</a:t>
            </a:r>
            <a:endParaRPr dirty="0"/>
          </a:p>
        </p:txBody>
      </p:sp>
      <p:sp>
        <p:nvSpPr>
          <p:cNvPr id="18" name="Google Shape;461;p3">
            <a:extLst>
              <a:ext uri="{FF2B5EF4-FFF2-40B4-BE49-F238E27FC236}">
                <a16:creationId xmlns:a16="http://schemas.microsoft.com/office/drawing/2014/main" id="{4371CB1E-B8AC-48DC-A2F2-1078229389F9}"/>
              </a:ext>
            </a:extLst>
          </p:cNvPr>
          <p:cNvSpPr txBox="1">
            <a:spLocks noGrp="1"/>
          </p:cNvSpPr>
          <p:nvPr>
            <p:ph type="body" idx="2"/>
          </p:nvPr>
        </p:nvSpPr>
        <p:spPr>
          <a:xfrm>
            <a:off x="1750878" y="3311221"/>
            <a:ext cx="8398554"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Use LSTMs for memory operation within RNNs</a:t>
            </a:r>
            <a:endParaRPr dirty="0"/>
          </a:p>
        </p:txBody>
      </p:sp>
      <p:sp>
        <p:nvSpPr>
          <p:cNvPr id="19" name="Google Shape;465;p3">
            <a:extLst>
              <a:ext uri="{FF2B5EF4-FFF2-40B4-BE49-F238E27FC236}">
                <a16:creationId xmlns:a16="http://schemas.microsoft.com/office/drawing/2014/main" id="{FE3E5252-9871-47E9-A1E7-CE6E20F17C74}"/>
              </a:ext>
            </a:extLst>
          </p:cNvPr>
          <p:cNvSpPr txBox="1"/>
          <p:nvPr/>
        </p:nvSpPr>
        <p:spPr>
          <a:xfrm>
            <a:off x="1750878" y="4155660"/>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US" sz="2200" dirty="0">
                <a:solidFill>
                  <a:srgbClr val="3F3F3F"/>
                </a:solidFill>
                <a:latin typeface="Open Sans"/>
                <a:ea typeface="Open Sans"/>
                <a:cs typeface="Open Sans"/>
                <a:sym typeface="Open Sans"/>
              </a:rPr>
              <a:t>Perform gated operations in LSTMs using GRUs</a:t>
            </a:r>
          </a:p>
        </p:txBody>
      </p:sp>
    </p:spTree>
    <p:extLst>
      <p:ext uri="{BB962C8B-B14F-4D97-AF65-F5344CB8AC3E}">
        <p14:creationId xmlns:p14="http://schemas.microsoft.com/office/powerpoint/2010/main" val="2022995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7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1</a:t>
            </a:r>
            <a:endParaRPr dirty="0"/>
          </a:p>
        </p:txBody>
      </p:sp>
      <p:sp>
        <p:nvSpPr>
          <p:cNvPr id="1790" name="Google Shape;1790;p7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r>
              <a:rPr lang="en-US" dirty="0"/>
              <a:t>Why is an RNN (Recurrent Neural Network) used for machine translation, say translating English to French?</a:t>
            </a:r>
            <a:endParaRPr dirty="0"/>
          </a:p>
        </p:txBody>
      </p:sp>
      <p:sp>
        <p:nvSpPr>
          <p:cNvPr id="1791" name="Google Shape;1791;p7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r>
              <a:rPr lang="en-US" dirty="0"/>
              <a:t>It can be trained as an unsupervised learning problem</a:t>
            </a:r>
            <a:endParaRPr dirty="0"/>
          </a:p>
        </p:txBody>
      </p:sp>
      <p:sp>
        <p:nvSpPr>
          <p:cNvPr id="1792" name="Google Shape;1792;p7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r>
              <a:rPr lang="en-US" dirty="0"/>
              <a:t>It is strictly more powerful than a Convolutional Neural Network (CNN)</a:t>
            </a:r>
            <a:endParaRPr dirty="0"/>
          </a:p>
        </p:txBody>
      </p:sp>
      <p:sp>
        <p:nvSpPr>
          <p:cNvPr id="1793" name="Google Shape;1793;p7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r>
              <a:rPr lang="en-US" dirty="0"/>
              <a:t>It is applicable when the input/output is a sequence (e.g., a sequence of words)</a:t>
            </a:r>
            <a:endParaRPr dirty="0"/>
          </a:p>
        </p:txBody>
      </p:sp>
      <p:sp>
        <p:nvSpPr>
          <p:cNvPr id="1794" name="Google Shape;1794;p7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r>
              <a:rPr lang="en-US" dirty="0"/>
              <a:t>RNNs represent the recurrent process of Idea-&gt;Code-&gt;Experiment-&gt;Idea-&gt;....</a:t>
            </a:r>
          </a:p>
          <a:p>
            <a:pPr marL="0" lvl="0" indent="0" algn="l" rtl="0">
              <a:lnSpc>
                <a:spcPct val="90000"/>
              </a:lnSpc>
              <a:spcBef>
                <a:spcPts val="1333"/>
              </a:spcBef>
              <a:spcAft>
                <a:spcPts val="0"/>
              </a:spcAft>
              <a:buClr>
                <a:srgbClr val="3F3F3F"/>
              </a:buClr>
              <a:buSzPts val="2000"/>
              <a:buNone/>
            </a:pP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7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indent="0"/>
            <a:r>
              <a:rPr lang="en-US" dirty="0"/>
              <a:t>Why is an RNN (Recurrent Neural Network) used for machine translation, say translating English to French?</a:t>
            </a:r>
          </a:p>
        </p:txBody>
      </p:sp>
      <p:sp>
        <p:nvSpPr>
          <p:cNvPr id="1801" name="Google Shape;1801;p72"/>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1</a:t>
            </a:r>
            <a:endParaRPr dirty="0"/>
          </a:p>
        </p:txBody>
      </p:sp>
      <p:sp>
        <p:nvSpPr>
          <p:cNvPr id="1802" name="Google Shape;1802;p7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indent="0">
              <a:lnSpc>
                <a:spcPct val="80000"/>
              </a:lnSpc>
              <a:buSzPts val="1850"/>
            </a:pPr>
            <a:r>
              <a:rPr lang="en-IN" sz="1800" dirty="0"/>
              <a:t>RNNs are effective on sequential data.</a:t>
            </a:r>
          </a:p>
        </p:txBody>
      </p:sp>
      <p:sp>
        <p:nvSpPr>
          <p:cNvPr id="1803" name="Google Shape;1803;p7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dirty="0"/>
              <a:t>c</a:t>
            </a:r>
            <a:endParaRPr dirty="0"/>
          </a:p>
        </p:txBody>
      </p:sp>
      <p:sp>
        <p:nvSpPr>
          <p:cNvPr id="1804" name="Google Shape;1804;p7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indent="0"/>
            <a:r>
              <a:rPr lang="en-US" dirty="0"/>
              <a:t>It can be trained as an unsupervised learning problem</a:t>
            </a:r>
          </a:p>
        </p:txBody>
      </p:sp>
      <p:sp>
        <p:nvSpPr>
          <p:cNvPr id="1805" name="Google Shape;1805;p7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indent="0"/>
            <a:r>
              <a:rPr lang="en-US" dirty="0"/>
              <a:t>It is strictly more powerful than a Convolutional Neural Network (CNN)</a:t>
            </a:r>
          </a:p>
        </p:txBody>
      </p:sp>
      <p:sp>
        <p:nvSpPr>
          <p:cNvPr id="1806" name="Google Shape;1806;p7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indent="0"/>
            <a:r>
              <a:rPr lang="en-US" dirty="0"/>
              <a:t>It is applicable when the input/output is a sequence (e.g., a sequence of words)</a:t>
            </a:r>
            <a:endParaRPr lang="en-IN" dirty="0"/>
          </a:p>
        </p:txBody>
      </p:sp>
      <p:sp>
        <p:nvSpPr>
          <p:cNvPr id="1807" name="Google Shape;1807;p7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r>
              <a:rPr lang="en-US" dirty="0"/>
              <a:t>RNNs represent the recurrent process of Idea-&gt;Code-&gt;Experiment-&gt;Idea-&gt;....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7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2</a:t>
            </a:r>
            <a:endParaRPr dirty="0"/>
          </a:p>
        </p:txBody>
      </p:sp>
      <p:sp>
        <p:nvSpPr>
          <p:cNvPr id="1813" name="Google Shape;1813;p7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r>
              <a:rPr lang="en-US" dirty="0"/>
              <a:t>What is the probable approach when dealing with “Vanishing Gradient” problem in RNNs?</a:t>
            </a:r>
            <a:endParaRPr dirty="0"/>
          </a:p>
        </p:txBody>
      </p:sp>
      <p:sp>
        <p:nvSpPr>
          <p:cNvPr id="1814" name="Google Shape;1814;p7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r>
              <a:rPr lang="en-US" dirty="0"/>
              <a:t> Use modified architectures like LSTM and GRUs</a:t>
            </a:r>
            <a:endParaRPr dirty="0"/>
          </a:p>
        </p:txBody>
      </p:sp>
      <p:sp>
        <p:nvSpPr>
          <p:cNvPr id="1815" name="Google Shape;1815;p7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r>
              <a:rPr lang="en-US" dirty="0"/>
              <a:t>Gradient Clipping</a:t>
            </a:r>
            <a:endParaRPr dirty="0"/>
          </a:p>
        </p:txBody>
      </p:sp>
      <p:sp>
        <p:nvSpPr>
          <p:cNvPr id="1816" name="Google Shape;1816;p7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r>
              <a:rPr lang="en-US" dirty="0"/>
              <a:t>Dropout</a:t>
            </a:r>
            <a:endParaRPr dirty="0"/>
          </a:p>
        </p:txBody>
      </p:sp>
      <p:sp>
        <p:nvSpPr>
          <p:cNvPr id="1817" name="Google Shape;1817;p7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indent="0"/>
            <a:r>
              <a:rPr lang="en-US" dirty="0"/>
              <a:t>All the above</a:t>
            </a:r>
          </a:p>
          <a:p>
            <a:pPr marL="0" lvl="0" indent="0"/>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74"/>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indent="0"/>
            <a:r>
              <a:rPr lang="en-US" dirty="0"/>
              <a:t>What is the probable approach when dealing with “Vanishing Gradient” problem in RNNs?</a:t>
            </a:r>
          </a:p>
        </p:txBody>
      </p:sp>
      <p:sp>
        <p:nvSpPr>
          <p:cNvPr id="1824" name="Google Shape;1824;p74"/>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2</a:t>
            </a:r>
            <a:endParaRPr/>
          </a:p>
        </p:txBody>
      </p:sp>
      <p:sp>
        <p:nvSpPr>
          <p:cNvPr id="1825" name="Google Shape;1825;p7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r>
              <a:rPr lang="en-IN" dirty="0"/>
              <a:t>LSTMs and GRUs avoid vanishing gradient problem by incorporating gates within RNNs such that only relevant information is passed forward.</a:t>
            </a:r>
            <a:endParaRPr dirty="0"/>
          </a:p>
        </p:txBody>
      </p:sp>
      <p:sp>
        <p:nvSpPr>
          <p:cNvPr id="1826" name="Google Shape;1826;p7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dirty="0"/>
              <a:t>a</a:t>
            </a:r>
            <a:endParaRPr dirty="0"/>
          </a:p>
        </p:txBody>
      </p:sp>
      <p:sp>
        <p:nvSpPr>
          <p:cNvPr id="1827" name="Google Shape;1827;p7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indent="0"/>
            <a:r>
              <a:rPr lang="en-US" dirty="0"/>
              <a:t> Use modified architectures like LSTM and GRUs</a:t>
            </a:r>
          </a:p>
        </p:txBody>
      </p:sp>
      <p:sp>
        <p:nvSpPr>
          <p:cNvPr id="1828" name="Google Shape;1828;p7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indent="0"/>
            <a:r>
              <a:rPr lang="en-US" dirty="0"/>
              <a:t>Gradient Clipping</a:t>
            </a:r>
          </a:p>
        </p:txBody>
      </p:sp>
      <p:sp>
        <p:nvSpPr>
          <p:cNvPr id="1829" name="Google Shape;1829;p7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indent="0"/>
            <a:r>
              <a:rPr lang="en-US" dirty="0"/>
              <a:t>Dropout</a:t>
            </a:r>
          </a:p>
        </p:txBody>
      </p:sp>
      <p:sp>
        <p:nvSpPr>
          <p:cNvPr id="1830" name="Google Shape;1830;p7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indent="0"/>
            <a:r>
              <a:rPr lang="en-US" dirty="0"/>
              <a:t>All the above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7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IN" dirty="0"/>
              <a:t>Stock Price Forecasting</a:t>
            </a:r>
            <a:endParaRPr dirty="0"/>
          </a:p>
        </p:txBody>
      </p:sp>
      <p:sp>
        <p:nvSpPr>
          <p:cNvPr id="1837" name="Google Shape;1837;p7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p>
            <a:pPr marL="0" lvl="0" indent="0">
              <a:buClr>
                <a:schemeClr val="dk1"/>
              </a:buClr>
              <a:buSzPts val="1100"/>
            </a:pPr>
            <a:r>
              <a:rPr lang="en-US" sz="1800" b="1" dirty="0">
                <a:solidFill>
                  <a:srgbClr val="FFFFFF"/>
                </a:solidFill>
              </a:rPr>
              <a:t>Problem Statement: </a:t>
            </a:r>
            <a:r>
              <a:rPr lang="en-US" sz="1800" dirty="0">
                <a:solidFill>
                  <a:srgbClr val="FFFFFF"/>
                </a:solidFill>
              </a:rPr>
              <a:t>It's hard not to think of the stock market as a person. It has moods that can turn from irritable to euphoric. Stock price prediction is of great use for the investors. They constantly review past pricing history and use it to influence their future investment decisions. Considering LSTMs as very </a:t>
            </a:r>
            <a:r>
              <a:rPr lang="en-US" sz="1800">
                <a:solidFill>
                  <a:srgbClr val="FFFFFF"/>
                </a:solidFill>
              </a:rPr>
              <a:t>powerful networks in </a:t>
            </a:r>
            <a:r>
              <a:rPr lang="en-US" sz="1800" dirty="0">
                <a:solidFill>
                  <a:srgbClr val="FFFFFF"/>
                </a:solidFill>
              </a:rPr>
              <a:t>sequence prediction, build a deep learning model to predict the future behavior of stock prices.</a:t>
            </a:r>
          </a:p>
          <a:p>
            <a:pPr marL="0" lvl="0" indent="0" algn="l" rtl="0">
              <a:lnSpc>
                <a:spcPct val="90000"/>
              </a:lnSpc>
              <a:spcBef>
                <a:spcPts val="1333"/>
              </a:spcBef>
              <a:spcAft>
                <a:spcPts val="0"/>
              </a:spcAft>
              <a:buClr>
                <a:schemeClr val="dk1"/>
              </a:buClr>
              <a:buSzPts val="1100"/>
              <a:buFont typeface="Arial"/>
              <a:buNone/>
            </a:pPr>
            <a:endParaRPr lang="en-US" sz="1800" b="1" dirty="0">
              <a:solidFill>
                <a:srgbClr val="FFFFFF"/>
              </a:solidFill>
            </a:endParaRPr>
          </a:p>
          <a:p>
            <a:pPr marL="0" lvl="0" indent="0" algn="l" rtl="0">
              <a:lnSpc>
                <a:spcPct val="90000"/>
              </a:lnSpc>
              <a:spcBef>
                <a:spcPts val="1333"/>
              </a:spcBef>
              <a:spcAft>
                <a:spcPts val="0"/>
              </a:spcAft>
              <a:buClr>
                <a:schemeClr val="dk1"/>
              </a:buClr>
              <a:buSzPts val="1100"/>
              <a:buFont typeface="Arial"/>
              <a:buNone/>
            </a:pPr>
            <a:r>
              <a:rPr lang="en-US" sz="1800" b="1" dirty="0">
                <a:solidFill>
                  <a:srgbClr val="FFFFFF"/>
                </a:solidFill>
              </a:rPr>
              <a:t>Objective: </a:t>
            </a:r>
            <a:r>
              <a:rPr lang="en-US" sz="1800" dirty="0">
                <a:solidFill>
                  <a:srgbClr val="FFFFFF"/>
                </a:solidFill>
              </a:rPr>
              <a:t>Use LSTM for forecasting stock data.</a:t>
            </a:r>
          </a:p>
          <a:p>
            <a:pPr marL="0" lvl="0" indent="0" algn="l" rtl="0">
              <a:lnSpc>
                <a:spcPct val="90000"/>
              </a:lnSpc>
              <a:spcBef>
                <a:spcPts val="1333"/>
              </a:spcBef>
              <a:spcAft>
                <a:spcPts val="0"/>
              </a:spcAft>
              <a:buClr>
                <a:schemeClr val="dk1"/>
              </a:buClr>
              <a:buSzPts val="1100"/>
              <a:buFont typeface="Arial"/>
              <a:buNone/>
            </a:pPr>
            <a:r>
              <a:rPr lang="en-IN" sz="1800" b="1" dirty="0">
                <a:solidFill>
                  <a:srgbClr val="FFFFFF"/>
                </a:solidFill>
              </a:rPr>
              <a:t>Note: </a:t>
            </a:r>
            <a:r>
              <a:rPr lang="en-IN" sz="1800" dirty="0">
                <a:solidFill>
                  <a:srgbClr val="FFFFFF"/>
                </a:solidFill>
              </a:rPr>
              <a:t>Use the </a:t>
            </a:r>
            <a:r>
              <a:rPr lang="en-IN" sz="1800" b="1" dirty="0">
                <a:solidFill>
                  <a:srgbClr val="FFFFFF"/>
                </a:solidFill>
              </a:rPr>
              <a:t>NSE-TATAGLOBAL.csv </a:t>
            </a:r>
            <a:r>
              <a:rPr lang="en-IN" sz="1800" dirty="0">
                <a:solidFill>
                  <a:srgbClr val="FFFFFF"/>
                </a:solidFill>
              </a:rPr>
              <a:t>to train your model and perform the testing on </a:t>
            </a:r>
            <a:r>
              <a:rPr lang="en-IN" sz="1800" b="1" dirty="0">
                <a:solidFill>
                  <a:srgbClr val="FFFFFF"/>
                </a:solidFill>
              </a:rPr>
              <a:t>tatatest.csv </a:t>
            </a:r>
            <a:r>
              <a:rPr lang="en-IN" sz="1800" dirty="0">
                <a:solidFill>
                  <a:srgbClr val="FFFFFF"/>
                </a:solidFill>
              </a:rPr>
              <a:t>file.</a:t>
            </a:r>
            <a:endParaRPr sz="1800" dirty="0">
              <a:solidFill>
                <a:srgbClr val="FFFFFF"/>
              </a:solidFill>
            </a:endParaRPr>
          </a:p>
          <a:p>
            <a:pPr marL="0" lvl="0" indent="0" algn="l" rtl="0">
              <a:lnSpc>
                <a:spcPct val="90000"/>
              </a:lnSpc>
              <a:spcBef>
                <a:spcPts val="1333"/>
              </a:spcBef>
              <a:spcAft>
                <a:spcPts val="0"/>
              </a:spcAft>
              <a:buClr>
                <a:schemeClr val="lt1"/>
              </a:buClr>
              <a:buSzPts val="2200"/>
              <a:buNone/>
            </a:pPr>
            <a:r>
              <a:rPr lang="en-US" sz="1800" b="1" dirty="0">
                <a:solidFill>
                  <a:srgbClr val="FFFFFF"/>
                </a:solidFill>
              </a:rPr>
              <a:t>Access:</a:t>
            </a:r>
            <a:r>
              <a:rPr lang="en-US" sz="1800" dirty="0">
                <a:solidFill>
                  <a:srgbClr val="FFFFFF"/>
                </a:solidFill>
              </a:rPr>
              <a:t> Click on the Labs tab on the left side panel of the LMS. Copy or note the username and password that are generated. Click on the Launch Lab button. On the page that appears, enter the username and password in the respective fields, and click Login.</a:t>
            </a:r>
            <a:endParaRPr sz="1800" dirty="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82D2BD-C681-45C1-9A79-1A6C8F2A2EAF}"/>
              </a:ext>
            </a:extLst>
          </p:cNvPr>
          <p:cNvSpPr>
            <a:spLocks noGrp="1"/>
          </p:cNvSpPr>
          <p:nvPr>
            <p:ph type="body" idx="1"/>
          </p:nvPr>
        </p:nvSpPr>
        <p:spPr/>
        <p:txBody>
          <a:bodyPr/>
          <a:lstStyle/>
          <a:p>
            <a:r>
              <a:rPr lang="en-IN" dirty="0"/>
              <a:t>Thank You</a:t>
            </a:r>
          </a:p>
        </p:txBody>
      </p:sp>
    </p:spTree>
    <p:extLst>
      <p:ext uri="{BB962C8B-B14F-4D97-AF65-F5344CB8AC3E}">
        <p14:creationId xmlns:p14="http://schemas.microsoft.com/office/powerpoint/2010/main" val="399911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lvl="0">
              <a:buSzPts val="800"/>
            </a:pPr>
            <a:r>
              <a:rPr lang="en-IN" sz="3200" b="0" dirty="0">
                <a:latin typeface="Open Sans ExtraBold"/>
                <a:ea typeface="Open Sans ExtraBold"/>
                <a:cs typeface="Open Sans ExtraBold"/>
                <a:sym typeface="Open Sans ExtraBold"/>
              </a:rPr>
              <a:t>Sequential Data: Problems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311843" y="780887"/>
            <a:ext cx="7746345"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4"/>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9"/>
              <a:ext cx="12559914" cy="4251800"/>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data then flows to the hidden layers, where the weights and biases are applied.</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72" name="Group 471">
            <a:extLst>
              <a:ext uri="{FF2B5EF4-FFF2-40B4-BE49-F238E27FC236}">
                <a16:creationId xmlns:a16="http://schemas.microsoft.com/office/drawing/2014/main" id="{1098C1DA-A636-49EF-B68F-E6F9DE2B3F70}"/>
              </a:ext>
            </a:extLst>
          </p:cNvPr>
          <p:cNvGrpSpPr/>
          <p:nvPr/>
        </p:nvGrpSpPr>
        <p:grpSpPr>
          <a:xfrm>
            <a:off x="1114286" y="3038673"/>
            <a:ext cx="14027428" cy="4058485"/>
            <a:chOff x="803971" y="3038673"/>
            <a:chExt cx="14027428" cy="4058485"/>
          </a:xfrm>
        </p:grpSpPr>
        <p:grpSp>
          <p:nvGrpSpPr>
            <p:cNvPr id="470" name="Group 469">
              <a:extLst>
                <a:ext uri="{FF2B5EF4-FFF2-40B4-BE49-F238E27FC236}">
                  <a16:creationId xmlns:a16="http://schemas.microsoft.com/office/drawing/2014/main" id="{CCF2F407-0972-44A6-A0B6-9544EB03381D}"/>
                </a:ext>
              </a:extLst>
            </p:cNvPr>
            <p:cNvGrpSpPr/>
            <p:nvPr/>
          </p:nvGrpSpPr>
          <p:grpSpPr>
            <a:xfrm>
              <a:off x="4151051" y="3038673"/>
              <a:ext cx="10680348" cy="4058485"/>
              <a:chOff x="3443129" y="3259899"/>
              <a:chExt cx="10680348" cy="4058485"/>
            </a:xfrm>
          </p:grpSpPr>
          <p:grpSp>
            <p:nvGrpSpPr>
              <p:cNvPr id="467" name="Group 466">
                <a:extLst>
                  <a:ext uri="{FF2B5EF4-FFF2-40B4-BE49-F238E27FC236}">
                    <a16:creationId xmlns:a16="http://schemas.microsoft.com/office/drawing/2014/main" id="{237036E0-C069-4201-A79E-6007AC5657BA}"/>
                  </a:ext>
                </a:extLst>
              </p:cNvPr>
              <p:cNvGrpSpPr/>
              <p:nvPr/>
            </p:nvGrpSpPr>
            <p:grpSpPr>
              <a:xfrm>
                <a:off x="3443129" y="3795210"/>
                <a:ext cx="10680348" cy="3523174"/>
                <a:chOff x="3839494" y="3028294"/>
                <a:chExt cx="10680348" cy="3523174"/>
              </a:xfrm>
            </p:grpSpPr>
            <p:grpSp>
              <p:nvGrpSpPr>
                <p:cNvPr id="451" name="Group 450">
                  <a:extLst>
                    <a:ext uri="{FF2B5EF4-FFF2-40B4-BE49-F238E27FC236}">
                      <a16:creationId xmlns:a16="http://schemas.microsoft.com/office/drawing/2014/main" id="{76817E6E-3AED-4810-A3DC-CB7EB2FE41B7}"/>
                    </a:ext>
                  </a:extLst>
                </p:cNvPr>
                <p:cNvGrpSpPr/>
                <p:nvPr/>
              </p:nvGrpSpPr>
              <p:grpSpPr>
                <a:xfrm>
                  <a:off x="3839494" y="3232017"/>
                  <a:ext cx="8691041" cy="2679966"/>
                  <a:chOff x="4775039" y="3232017"/>
                  <a:chExt cx="8691041" cy="2679966"/>
                </a:xfrm>
              </p:grpSpPr>
              <p:grpSp>
                <p:nvGrpSpPr>
                  <p:cNvPr id="25" name="Group 24">
                    <a:extLst>
                      <a:ext uri="{FF2B5EF4-FFF2-40B4-BE49-F238E27FC236}">
                        <a16:creationId xmlns:a16="http://schemas.microsoft.com/office/drawing/2014/main" id="{59C8B991-D14C-47EF-A012-47D318816D8B}"/>
                      </a:ext>
                    </a:extLst>
                  </p:cNvPr>
                  <p:cNvGrpSpPr/>
                  <p:nvPr/>
                </p:nvGrpSpPr>
                <p:grpSpPr>
                  <a:xfrm>
                    <a:off x="4775039" y="3232017"/>
                    <a:ext cx="6819951" cy="2679966"/>
                    <a:chOff x="1152050" y="1751577"/>
                    <a:chExt cx="4404048" cy="1650015"/>
                  </a:xfrm>
                </p:grpSpPr>
                <p:sp>
                  <p:nvSpPr>
                    <p:cNvPr id="29" name="Oval 28">
                      <a:extLst>
                        <a:ext uri="{FF2B5EF4-FFF2-40B4-BE49-F238E27FC236}">
                          <a16:creationId xmlns:a16="http://schemas.microsoft.com/office/drawing/2014/main" id="{18C4202E-C884-462A-9F99-FCAF0A5D6FD6}"/>
                        </a:ext>
                      </a:extLst>
                    </p:cNvPr>
                    <p:cNvSpPr/>
                    <p:nvPr/>
                  </p:nvSpPr>
                  <p:spPr>
                    <a:xfrm>
                      <a:off x="1152050" y="2045704"/>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4C8154B-DA0F-42B5-9E22-57A43C3D6E72}"/>
                        </a:ext>
                      </a:extLst>
                    </p:cNvPr>
                    <p:cNvSpPr/>
                    <p:nvPr/>
                  </p:nvSpPr>
                  <p:spPr>
                    <a:xfrm>
                      <a:off x="1152050" y="2598690"/>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solidFill>
                        <a:latin typeface="Cambria Math" panose="02040503050406030204" pitchFamily="18" charset="0"/>
                      </a:endParaRPr>
                    </a:p>
                  </p:txBody>
                </p:sp>
                <p:sp>
                  <p:nvSpPr>
                    <p:cNvPr id="31" name="Oval 30">
                      <a:extLst>
                        <a:ext uri="{FF2B5EF4-FFF2-40B4-BE49-F238E27FC236}">
                          <a16:creationId xmlns:a16="http://schemas.microsoft.com/office/drawing/2014/main" id="{E93DD7F1-FF4B-4696-BE16-FCFCC814B6AC}"/>
                        </a:ext>
                      </a:extLst>
                    </p:cNvPr>
                    <p:cNvSpPr/>
                    <p:nvPr/>
                  </p:nvSpPr>
                  <p:spPr>
                    <a:xfrm>
                      <a:off x="2028102" y="2351880"/>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32" name="Oval 31">
                      <a:extLst>
                        <a:ext uri="{FF2B5EF4-FFF2-40B4-BE49-F238E27FC236}">
                          <a16:creationId xmlns:a16="http://schemas.microsoft.com/office/drawing/2014/main" id="{C4539DF7-A373-4003-BA02-C131AE029304}"/>
                        </a:ext>
                      </a:extLst>
                    </p:cNvPr>
                    <p:cNvSpPr/>
                    <p:nvPr/>
                  </p:nvSpPr>
                  <p:spPr>
                    <a:xfrm>
                      <a:off x="2048581" y="1751577"/>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33" name="Oval 32">
                      <a:extLst>
                        <a:ext uri="{FF2B5EF4-FFF2-40B4-BE49-F238E27FC236}">
                          <a16:creationId xmlns:a16="http://schemas.microsoft.com/office/drawing/2014/main" id="{55DF0808-ECC1-40BD-B147-16CC122F8908}"/>
                        </a:ext>
                      </a:extLst>
                    </p:cNvPr>
                    <p:cNvSpPr/>
                    <p:nvPr/>
                  </p:nvSpPr>
                  <p:spPr>
                    <a:xfrm>
                      <a:off x="2028102" y="2984274"/>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34" name="Straight Arrow Connector 33">
                      <a:extLst>
                        <a:ext uri="{FF2B5EF4-FFF2-40B4-BE49-F238E27FC236}">
                          <a16:creationId xmlns:a16="http://schemas.microsoft.com/office/drawing/2014/main" id="{FC7F1908-5050-4021-924C-D378AE571D63}"/>
                        </a:ext>
                      </a:extLst>
                    </p:cNvPr>
                    <p:cNvCxnSpPr>
                      <a:stCxn id="30" idx="6"/>
                      <a:endCxn id="33" idx="2"/>
                    </p:cNvCxnSpPr>
                    <p:nvPr/>
                  </p:nvCxnSpPr>
                  <p:spPr>
                    <a:xfrm>
                      <a:off x="1589300" y="2797779"/>
                      <a:ext cx="438802" cy="3855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6C3721-CFC7-465D-A13D-B4D2252BFF96}"/>
                        </a:ext>
                      </a:extLst>
                    </p:cNvPr>
                    <p:cNvCxnSpPr>
                      <a:stCxn id="30" idx="6"/>
                      <a:endCxn id="31" idx="2"/>
                    </p:cNvCxnSpPr>
                    <p:nvPr/>
                  </p:nvCxnSpPr>
                  <p:spPr>
                    <a:xfrm flipV="1">
                      <a:off x="1589300" y="2550969"/>
                      <a:ext cx="438802" cy="24681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200D24-DDE5-48EF-A18C-95EAA61604E7}"/>
                        </a:ext>
                      </a:extLst>
                    </p:cNvPr>
                    <p:cNvCxnSpPr>
                      <a:stCxn id="30" idx="6"/>
                      <a:endCxn id="32" idx="2"/>
                    </p:cNvCxnSpPr>
                    <p:nvPr/>
                  </p:nvCxnSpPr>
                  <p:spPr>
                    <a:xfrm flipV="1">
                      <a:off x="1589300" y="1950666"/>
                      <a:ext cx="459281" cy="8471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F86018-C488-4D51-BBF1-89658E91BB65}"/>
                        </a:ext>
                      </a:extLst>
                    </p:cNvPr>
                    <p:cNvCxnSpPr>
                      <a:stCxn id="29" idx="6"/>
                      <a:endCxn id="31" idx="2"/>
                    </p:cNvCxnSpPr>
                    <p:nvPr/>
                  </p:nvCxnSpPr>
                  <p:spPr>
                    <a:xfrm>
                      <a:off x="1589300" y="2244793"/>
                      <a:ext cx="438802" cy="3061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816C0B-21A9-4B40-ACD5-9B32D28D61E7}"/>
                        </a:ext>
                      </a:extLst>
                    </p:cNvPr>
                    <p:cNvCxnSpPr>
                      <a:stCxn id="29" idx="6"/>
                      <a:endCxn id="33" idx="2"/>
                    </p:cNvCxnSpPr>
                    <p:nvPr/>
                  </p:nvCxnSpPr>
                  <p:spPr>
                    <a:xfrm>
                      <a:off x="1589300" y="2244793"/>
                      <a:ext cx="438802" cy="93857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90C461B-486C-48A5-B4B5-4AB2C3416471}"/>
                        </a:ext>
                      </a:extLst>
                    </p:cNvPr>
                    <p:cNvCxnSpPr>
                      <a:stCxn id="29" idx="6"/>
                      <a:endCxn id="32" idx="2"/>
                    </p:cNvCxnSpPr>
                    <p:nvPr/>
                  </p:nvCxnSpPr>
                  <p:spPr>
                    <a:xfrm flipV="1">
                      <a:off x="1589300" y="1950666"/>
                      <a:ext cx="459281" cy="29412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A4DF84E-134F-4E8E-B879-A55C0A49E6FF}"/>
                        </a:ext>
                      </a:extLst>
                    </p:cNvPr>
                    <p:cNvSpPr/>
                    <p:nvPr/>
                  </p:nvSpPr>
                  <p:spPr>
                    <a:xfrm>
                      <a:off x="3018459" y="2360134"/>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41" name="Oval 40">
                      <a:extLst>
                        <a:ext uri="{FF2B5EF4-FFF2-40B4-BE49-F238E27FC236}">
                          <a16:creationId xmlns:a16="http://schemas.microsoft.com/office/drawing/2014/main" id="{62B31BA0-0847-4AD0-8A3A-01D62F90894C}"/>
                        </a:ext>
                      </a:extLst>
                    </p:cNvPr>
                    <p:cNvSpPr/>
                    <p:nvPr/>
                  </p:nvSpPr>
                  <p:spPr>
                    <a:xfrm>
                      <a:off x="3038938" y="1759831"/>
                      <a:ext cx="437250" cy="398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42" name="Oval 41">
                      <a:extLst>
                        <a:ext uri="{FF2B5EF4-FFF2-40B4-BE49-F238E27FC236}">
                          <a16:creationId xmlns:a16="http://schemas.microsoft.com/office/drawing/2014/main" id="{888A96D9-608A-4A91-9BFB-BD185EE29C10}"/>
                        </a:ext>
                      </a:extLst>
                    </p:cNvPr>
                    <p:cNvSpPr/>
                    <p:nvPr/>
                  </p:nvSpPr>
                  <p:spPr>
                    <a:xfrm>
                      <a:off x="3018459" y="2992528"/>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43" name="Straight Arrow Connector 42">
                      <a:extLst>
                        <a:ext uri="{FF2B5EF4-FFF2-40B4-BE49-F238E27FC236}">
                          <a16:creationId xmlns:a16="http://schemas.microsoft.com/office/drawing/2014/main" id="{B89D22D4-03BC-497F-8675-1A557B93C45D}"/>
                        </a:ext>
                      </a:extLst>
                    </p:cNvPr>
                    <p:cNvCxnSpPr>
                      <a:stCxn id="32" idx="6"/>
                      <a:endCxn id="41" idx="2"/>
                    </p:cNvCxnSpPr>
                    <p:nvPr/>
                  </p:nvCxnSpPr>
                  <p:spPr>
                    <a:xfrm>
                      <a:off x="2485831" y="1950666"/>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AC8E00-EE1F-4960-A932-167F247C434D}"/>
                        </a:ext>
                      </a:extLst>
                    </p:cNvPr>
                    <p:cNvCxnSpPr>
                      <a:stCxn id="32" idx="6"/>
                      <a:endCxn id="40" idx="2"/>
                    </p:cNvCxnSpPr>
                    <p:nvPr/>
                  </p:nvCxnSpPr>
                  <p:spPr>
                    <a:xfrm>
                      <a:off x="2485831" y="1950666"/>
                      <a:ext cx="532628" cy="6085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BBED630-1126-49D5-A0DF-BFC1C477A201}"/>
                        </a:ext>
                      </a:extLst>
                    </p:cNvPr>
                    <p:cNvCxnSpPr>
                      <a:stCxn id="32" idx="6"/>
                      <a:endCxn id="42" idx="2"/>
                    </p:cNvCxnSpPr>
                    <p:nvPr/>
                  </p:nvCxnSpPr>
                  <p:spPr>
                    <a:xfrm>
                      <a:off x="2485831" y="1950666"/>
                      <a:ext cx="532628" cy="12409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6BF50-0096-4D86-B7EE-37369C4B0670}"/>
                        </a:ext>
                      </a:extLst>
                    </p:cNvPr>
                    <p:cNvCxnSpPr>
                      <a:stCxn id="31" idx="6"/>
                      <a:endCxn id="40" idx="2"/>
                    </p:cNvCxnSpPr>
                    <p:nvPr/>
                  </p:nvCxnSpPr>
                  <p:spPr>
                    <a:xfrm>
                      <a:off x="2465352" y="2550969"/>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41D4B08-982F-4B21-A8F4-084366E3A835}"/>
                        </a:ext>
                      </a:extLst>
                    </p:cNvPr>
                    <p:cNvCxnSpPr>
                      <a:stCxn id="31" idx="6"/>
                      <a:endCxn id="41" idx="2"/>
                    </p:cNvCxnSpPr>
                    <p:nvPr/>
                  </p:nvCxnSpPr>
                  <p:spPr>
                    <a:xfrm flipV="1">
                      <a:off x="2465352" y="1958920"/>
                      <a:ext cx="573586" cy="5920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E1AF968-134C-4861-A376-353EBC9A784A}"/>
                        </a:ext>
                      </a:extLst>
                    </p:cNvPr>
                    <p:cNvCxnSpPr>
                      <a:stCxn id="31" idx="6"/>
                      <a:endCxn id="42" idx="2"/>
                    </p:cNvCxnSpPr>
                    <p:nvPr/>
                  </p:nvCxnSpPr>
                  <p:spPr>
                    <a:xfrm>
                      <a:off x="2465352" y="2550969"/>
                      <a:ext cx="553107" cy="64064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8EA20-6E67-4C69-8B58-7667FD70BF83}"/>
                        </a:ext>
                      </a:extLst>
                    </p:cNvPr>
                    <p:cNvCxnSpPr>
                      <a:stCxn id="33" idx="6"/>
                      <a:endCxn id="42" idx="2"/>
                    </p:cNvCxnSpPr>
                    <p:nvPr/>
                  </p:nvCxnSpPr>
                  <p:spPr>
                    <a:xfrm>
                      <a:off x="2465352" y="3183363"/>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B0ECBC3-74AD-4B9C-8F81-12FF95126932}"/>
                        </a:ext>
                      </a:extLst>
                    </p:cNvPr>
                    <p:cNvCxnSpPr>
                      <a:stCxn id="33" idx="6"/>
                      <a:endCxn id="40" idx="2"/>
                    </p:cNvCxnSpPr>
                    <p:nvPr/>
                  </p:nvCxnSpPr>
                  <p:spPr>
                    <a:xfrm flipV="1">
                      <a:off x="2465352" y="2559223"/>
                      <a:ext cx="553107" cy="62414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476584E-0B04-4A9C-B104-DFAC4660E7EC}"/>
                        </a:ext>
                      </a:extLst>
                    </p:cNvPr>
                    <p:cNvCxnSpPr>
                      <a:stCxn id="33" idx="6"/>
                      <a:endCxn id="41" idx="2"/>
                    </p:cNvCxnSpPr>
                    <p:nvPr/>
                  </p:nvCxnSpPr>
                  <p:spPr>
                    <a:xfrm flipV="1">
                      <a:off x="2465352" y="1958920"/>
                      <a:ext cx="573586" cy="12244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4B2DCC1-5A45-46FE-99BC-57F90F9214C8}"/>
                        </a:ext>
                      </a:extLst>
                    </p:cNvPr>
                    <p:cNvSpPr/>
                    <p:nvPr/>
                  </p:nvSpPr>
                  <p:spPr>
                    <a:xfrm>
                      <a:off x="3021761" y="2362766"/>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3" name="Oval 52">
                      <a:extLst>
                        <a:ext uri="{FF2B5EF4-FFF2-40B4-BE49-F238E27FC236}">
                          <a16:creationId xmlns:a16="http://schemas.microsoft.com/office/drawing/2014/main" id="{5ED4A40F-8A3B-4ADA-9F0C-DEF994281D5C}"/>
                        </a:ext>
                      </a:extLst>
                    </p:cNvPr>
                    <p:cNvSpPr/>
                    <p:nvPr/>
                  </p:nvSpPr>
                  <p:spPr>
                    <a:xfrm>
                      <a:off x="3042240" y="1762463"/>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54" name="Oval 53">
                      <a:extLst>
                        <a:ext uri="{FF2B5EF4-FFF2-40B4-BE49-F238E27FC236}">
                          <a16:creationId xmlns:a16="http://schemas.microsoft.com/office/drawing/2014/main" id="{D93BE989-CA92-4087-8295-A69C3D72848E}"/>
                        </a:ext>
                      </a:extLst>
                    </p:cNvPr>
                    <p:cNvSpPr/>
                    <p:nvPr/>
                  </p:nvSpPr>
                  <p:spPr>
                    <a:xfrm>
                      <a:off x="3021761" y="2995160"/>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5" name="Oval 54">
                      <a:extLst>
                        <a:ext uri="{FF2B5EF4-FFF2-40B4-BE49-F238E27FC236}">
                          <a16:creationId xmlns:a16="http://schemas.microsoft.com/office/drawing/2014/main" id="{CA3B4C6E-4A26-46B6-9428-59BA738C4238}"/>
                        </a:ext>
                      </a:extLst>
                    </p:cNvPr>
                    <p:cNvSpPr/>
                    <p:nvPr/>
                  </p:nvSpPr>
                  <p:spPr>
                    <a:xfrm>
                      <a:off x="4012118" y="2371020"/>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6" name="Oval 55">
                      <a:extLst>
                        <a:ext uri="{FF2B5EF4-FFF2-40B4-BE49-F238E27FC236}">
                          <a16:creationId xmlns:a16="http://schemas.microsoft.com/office/drawing/2014/main" id="{5FE839EF-5C8C-4451-80CA-4AD62F25D21E}"/>
                        </a:ext>
                      </a:extLst>
                    </p:cNvPr>
                    <p:cNvSpPr/>
                    <p:nvPr/>
                  </p:nvSpPr>
                  <p:spPr>
                    <a:xfrm>
                      <a:off x="4032597" y="1770717"/>
                      <a:ext cx="437250" cy="398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57" name="Oval 56">
                      <a:extLst>
                        <a:ext uri="{FF2B5EF4-FFF2-40B4-BE49-F238E27FC236}">
                          <a16:creationId xmlns:a16="http://schemas.microsoft.com/office/drawing/2014/main" id="{8ABF2894-F345-49EA-BA0C-ADAF57EB845D}"/>
                        </a:ext>
                      </a:extLst>
                    </p:cNvPr>
                    <p:cNvSpPr/>
                    <p:nvPr/>
                  </p:nvSpPr>
                  <p:spPr>
                    <a:xfrm>
                      <a:off x="4012118" y="3003414"/>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58" name="Straight Arrow Connector 57">
                      <a:extLst>
                        <a:ext uri="{FF2B5EF4-FFF2-40B4-BE49-F238E27FC236}">
                          <a16:creationId xmlns:a16="http://schemas.microsoft.com/office/drawing/2014/main" id="{898784B3-20EF-4189-BAC6-DFD009E8220A}"/>
                        </a:ext>
                      </a:extLst>
                    </p:cNvPr>
                    <p:cNvCxnSpPr>
                      <a:stCxn id="53" idx="6"/>
                      <a:endCxn id="56" idx="2"/>
                    </p:cNvCxnSpPr>
                    <p:nvPr/>
                  </p:nvCxnSpPr>
                  <p:spPr>
                    <a:xfrm>
                      <a:off x="3479490" y="1961552"/>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C53281-E6BD-40F4-8E13-5E66E51754CC}"/>
                        </a:ext>
                      </a:extLst>
                    </p:cNvPr>
                    <p:cNvCxnSpPr>
                      <a:stCxn id="53" idx="6"/>
                      <a:endCxn id="55" idx="2"/>
                    </p:cNvCxnSpPr>
                    <p:nvPr/>
                  </p:nvCxnSpPr>
                  <p:spPr>
                    <a:xfrm>
                      <a:off x="3479490" y="1961552"/>
                      <a:ext cx="532628" cy="6085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CCA4E84-2395-482B-A368-10A8C5B4CEF1}"/>
                        </a:ext>
                      </a:extLst>
                    </p:cNvPr>
                    <p:cNvCxnSpPr>
                      <a:stCxn id="53" idx="6"/>
                      <a:endCxn id="57" idx="2"/>
                    </p:cNvCxnSpPr>
                    <p:nvPr/>
                  </p:nvCxnSpPr>
                  <p:spPr>
                    <a:xfrm>
                      <a:off x="3479490" y="1961552"/>
                      <a:ext cx="532628" cy="12409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B064AA2-7404-453A-A1D0-B676BC62C14B}"/>
                        </a:ext>
                      </a:extLst>
                    </p:cNvPr>
                    <p:cNvCxnSpPr>
                      <a:stCxn id="52" idx="6"/>
                      <a:endCxn id="55" idx="2"/>
                    </p:cNvCxnSpPr>
                    <p:nvPr/>
                  </p:nvCxnSpPr>
                  <p:spPr>
                    <a:xfrm>
                      <a:off x="3459011" y="2561855"/>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DA3C11B-7320-4AEA-8242-AA1B2107A351}"/>
                        </a:ext>
                      </a:extLst>
                    </p:cNvPr>
                    <p:cNvCxnSpPr>
                      <a:stCxn id="52" idx="6"/>
                      <a:endCxn id="56" idx="2"/>
                    </p:cNvCxnSpPr>
                    <p:nvPr/>
                  </p:nvCxnSpPr>
                  <p:spPr>
                    <a:xfrm flipV="1">
                      <a:off x="3459011" y="1969806"/>
                      <a:ext cx="573586" cy="5920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1075BB0-CB5C-4E86-B36C-7587F0A8372F}"/>
                        </a:ext>
                      </a:extLst>
                    </p:cNvPr>
                    <p:cNvCxnSpPr>
                      <a:stCxn id="52" idx="6"/>
                      <a:endCxn id="57" idx="2"/>
                    </p:cNvCxnSpPr>
                    <p:nvPr/>
                  </p:nvCxnSpPr>
                  <p:spPr>
                    <a:xfrm>
                      <a:off x="3459011" y="2561855"/>
                      <a:ext cx="553107" cy="64064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9A3C632-33EC-4DD6-8A64-05D410E6EA08}"/>
                        </a:ext>
                      </a:extLst>
                    </p:cNvPr>
                    <p:cNvCxnSpPr>
                      <a:stCxn id="54" idx="6"/>
                      <a:endCxn id="57" idx="2"/>
                    </p:cNvCxnSpPr>
                    <p:nvPr/>
                  </p:nvCxnSpPr>
                  <p:spPr>
                    <a:xfrm>
                      <a:off x="3459011" y="3194249"/>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8CB41C8-3A1A-4794-B5F7-5EA2852309AC}"/>
                        </a:ext>
                      </a:extLst>
                    </p:cNvPr>
                    <p:cNvCxnSpPr>
                      <a:stCxn id="54" idx="6"/>
                      <a:endCxn id="55" idx="2"/>
                    </p:cNvCxnSpPr>
                    <p:nvPr/>
                  </p:nvCxnSpPr>
                  <p:spPr>
                    <a:xfrm flipV="1">
                      <a:off x="3459011" y="2570109"/>
                      <a:ext cx="553107" cy="62414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285A296-AEF8-40FB-9003-39508D9DABFD}"/>
                        </a:ext>
                      </a:extLst>
                    </p:cNvPr>
                    <p:cNvCxnSpPr>
                      <a:stCxn id="54" idx="6"/>
                      <a:endCxn id="56" idx="2"/>
                    </p:cNvCxnSpPr>
                    <p:nvPr/>
                  </p:nvCxnSpPr>
                  <p:spPr>
                    <a:xfrm flipV="1">
                      <a:off x="3459011" y="1969806"/>
                      <a:ext cx="573586" cy="12244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206157AB-20C6-41BA-8345-8FE504297D4A}"/>
                        </a:ext>
                      </a:extLst>
                    </p:cNvPr>
                    <p:cNvGrpSpPr/>
                    <p:nvPr/>
                  </p:nvGrpSpPr>
                  <p:grpSpPr>
                    <a:xfrm rot="10800000">
                      <a:off x="4008816" y="1770717"/>
                      <a:ext cx="1547282" cy="1630875"/>
                      <a:chOff x="4236313" y="3725625"/>
                      <a:chExt cx="1547282" cy="1630875"/>
                    </a:xfrm>
                  </p:grpSpPr>
                  <p:sp>
                    <p:nvSpPr>
                      <p:cNvPr id="69" name="Oval 68">
                        <a:extLst>
                          <a:ext uri="{FF2B5EF4-FFF2-40B4-BE49-F238E27FC236}">
                            <a16:creationId xmlns:a16="http://schemas.microsoft.com/office/drawing/2014/main" id="{F5C9942C-4E7F-4191-BC60-BB43F8167E6E}"/>
                          </a:ext>
                        </a:extLst>
                      </p:cNvPr>
                      <p:cNvSpPr/>
                      <p:nvPr/>
                    </p:nvSpPr>
                    <p:spPr>
                      <a:xfrm rot="187571">
                        <a:off x="4236313" y="4388633"/>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solidFill>
                          <a:latin typeface="Cambria Math" panose="02040503050406030204" pitchFamily="18" charset="0"/>
                        </a:endParaRPr>
                      </a:p>
                    </p:txBody>
                  </p:sp>
                  <p:sp>
                    <p:nvSpPr>
                      <p:cNvPr id="70" name="Oval 69">
                        <a:extLst>
                          <a:ext uri="{FF2B5EF4-FFF2-40B4-BE49-F238E27FC236}">
                            <a16:creationId xmlns:a16="http://schemas.microsoft.com/office/drawing/2014/main" id="{E59F1FC3-1A12-42DB-80F5-678C62B90A75}"/>
                          </a:ext>
                        </a:extLst>
                      </p:cNvPr>
                      <p:cNvSpPr/>
                      <p:nvPr/>
                    </p:nvSpPr>
                    <p:spPr>
                      <a:xfrm rot="187571">
                        <a:off x="5336724" y="4358807"/>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71" name="Oval 70">
                        <a:extLst>
                          <a:ext uri="{FF2B5EF4-FFF2-40B4-BE49-F238E27FC236}">
                            <a16:creationId xmlns:a16="http://schemas.microsoft.com/office/drawing/2014/main" id="{B0EA08DA-1B55-49A1-8823-05DF76A6CB83}"/>
                          </a:ext>
                        </a:extLst>
                      </p:cNvPr>
                      <p:cNvSpPr/>
                      <p:nvPr/>
                    </p:nvSpPr>
                    <p:spPr>
                      <a:xfrm rot="187571">
                        <a:off x="5346345" y="3725625"/>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72" name="Oval 71">
                        <a:extLst>
                          <a:ext uri="{FF2B5EF4-FFF2-40B4-BE49-F238E27FC236}">
                            <a16:creationId xmlns:a16="http://schemas.microsoft.com/office/drawing/2014/main" id="{137221CC-17C4-46F0-9894-59CFE461D5AC}"/>
                          </a:ext>
                        </a:extLst>
                      </p:cNvPr>
                      <p:cNvSpPr/>
                      <p:nvPr/>
                    </p:nvSpPr>
                    <p:spPr>
                      <a:xfrm rot="187571">
                        <a:off x="5325866" y="4958322"/>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73" name="Straight Arrow Connector 72">
                        <a:extLst>
                          <a:ext uri="{FF2B5EF4-FFF2-40B4-BE49-F238E27FC236}">
                            <a16:creationId xmlns:a16="http://schemas.microsoft.com/office/drawing/2014/main" id="{1F77E437-E811-488A-80B2-B7BAAB8D0230}"/>
                          </a:ext>
                        </a:extLst>
                      </p:cNvPr>
                      <p:cNvCxnSpPr>
                        <a:cxnSpLocks/>
                        <a:stCxn id="72" idx="2"/>
                        <a:endCxn id="69" idx="6"/>
                      </p:cNvCxnSpPr>
                      <p:nvPr/>
                    </p:nvCxnSpPr>
                    <p:spPr>
                      <a:xfrm rot="10800000">
                        <a:off x="4673238" y="4599089"/>
                        <a:ext cx="652953" cy="5469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1DECB95-9ABD-4103-B1E7-17DF1686BADC}"/>
                          </a:ext>
                        </a:extLst>
                      </p:cNvPr>
                      <p:cNvCxnSpPr>
                        <a:cxnSpLocks/>
                      </p:cNvCxnSpPr>
                      <p:nvPr/>
                    </p:nvCxnSpPr>
                    <p:spPr>
                      <a:xfrm rot="10800000" flipV="1">
                        <a:off x="4689422" y="4579531"/>
                        <a:ext cx="641065" cy="110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96B66FB-CE17-4ABA-A31F-56045BFA29B0}"/>
                          </a:ext>
                        </a:extLst>
                      </p:cNvPr>
                      <p:cNvCxnSpPr>
                        <a:cxnSpLocks/>
                        <a:stCxn id="71" idx="2"/>
                        <a:endCxn id="69" idx="6"/>
                      </p:cNvCxnSpPr>
                      <p:nvPr/>
                    </p:nvCxnSpPr>
                    <p:spPr>
                      <a:xfrm rot="10800000" flipV="1">
                        <a:off x="4673238" y="3913347"/>
                        <a:ext cx="673432" cy="6857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7" name="Straight Arrow Connector 86">
                    <a:extLst>
                      <a:ext uri="{FF2B5EF4-FFF2-40B4-BE49-F238E27FC236}">
                        <a16:creationId xmlns:a16="http://schemas.microsoft.com/office/drawing/2014/main" id="{3B979ACE-1B19-41D9-9F7F-BF11F2817484}"/>
                      </a:ext>
                    </a:extLst>
                  </p:cNvPr>
                  <p:cNvCxnSpPr>
                    <a:cxnSpLocks/>
                  </p:cNvCxnSpPr>
                  <p:nvPr/>
                </p:nvCxnSpPr>
                <p:spPr>
                  <a:xfrm flipV="1">
                    <a:off x="11604800" y="4475312"/>
                    <a:ext cx="992730" cy="179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0" name="Flowchart: Decision 449">
                    <a:extLst>
                      <a:ext uri="{FF2B5EF4-FFF2-40B4-BE49-F238E27FC236}">
                        <a16:creationId xmlns:a16="http://schemas.microsoft.com/office/drawing/2014/main" id="{0E5128D9-2E9F-4F5E-8D24-933C04973F25}"/>
                      </a:ext>
                    </a:extLst>
                  </p:cNvPr>
                  <p:cNvSpPr/>
                  <p:nvPr/>
                </p:nvSpPr>
                <p:spPr>
                  <a:xfrm>
                    <a:off x="12754708" y="4137730"/>
                    <a:ext cx="711372" cy="693145"/>
                  </a:xfrm>
                  <a:prstGeom prst="flowChartDecision">
                    <a:avLst/>
                  </a:prstGeom>
                  <a:solidFill>
                    <a:srgbClr val="FF89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Y</a:t>
                    </a:r>
                  </a:p>
                </p:txBody>
              </p:sp>
            </p:grpSp>
            <p:cxnSp>
              <p:nvCxnSpPr>
                <p:cNvPr id="458" name="Connector: Elbow 457">
                  <a:extLst>
                    <a:ext uri="{FF2B5EF4-FFF2-40B4-BE49-F238E27FC236}">
                      <a16:creationId xmlns:a16="http://schemas.microsoft.com/office/drawing/2014/main" id="{F3EBE9C8-7C22-46A0-BB92-88048807721E}"/>
                    </a:ext>
                  </a:extLst>
                </p:cNvPr>
                <p:cNvCxnSpPr>
                  <a:cxnSpLocks/>
                  <a:stCxn id="450" idx="2"/>
                </p:cNvCxnSpPr>
                <p:nvPr/>
              </p:nvCxnSpPr>
              <p:spPr>
                <a:xfrm rot="5400000">
                  <a:off x="11230757" y="4985873"/>
                  <a:ext cx="1099090" cy="789094"/>
                </a:xfrm>
                <a:prstGeom prst="bentConnector3">
                  <a:avLst/>
                </a:prstGeom>
                <a:ln w="19050">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Connector: Elbow 459">
                  <a:extLst>
                    <a:ext uri="{FF2B5EF4-FFF2-40B4-BE49-F238E27FC236}">
                      <a16:creationId xmlns:a16="http://schemas.microsoft.com/office/drawing/2014/main" id="{D04934B6-8D92-4B35-B73A-BB2694523869}"/>
                    </a:ext>
                  </a:extLst>
                </p:cNvPr>
                <p:cNvCxnSpPr/>
                <p:nvPr/>
              </p:nvCxnSpPr>
              <p:spPr>
                <a:xfrm flipV="1">
                  <a:off x="12174849" y="3232017"/>
                  <a:ext cx="1054454" cy="695793"/>
                </a:xfrm>
                <a:prstGeom prst="bentConnector3">
                  <a:avLst/>
                </a:prstGeom>
                <a:ln w="19050">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4FFA03B1-FB68-4E20-941F-9F2055364D11}"/>
                    </a:ext>
                  </a:extLst>
                </p:cNvPr>
                <p:cNvCxnSpPr>
                  <a:endCxn id="450" idx="0"/>
                </p:cNvCxnSpPr>
                <p:nvPr/>
              </p:nvCxnSpPr>
              <p:spPr>
                <a:xfrm>
                  <a:off x="12174849" y="3927810"/>
                  <a:ext cx="0" cy="209920"/>
                </a:xfrm>
                <a:prstGeom prst="line">
                  <a:avLst/>
                </a:prstGeom>
                <a:ln w="19050">
                  <a:solidFill>
                    <a:srgbClr val="44AAFE"/>
                  </a:solidFill>
                </a:ln>
              </p:spPr>
              <p:style>
                <a:lnRef idx="1">
                  <a:schemeClr val="accent1"/>
                </a:lnRef>
                <a:fillRef idx="0">
                  <a:schemeClr val="accent1"/>
                </a:fillRef>
                <a:effectRef idx="0">
                  <a:schemeClr val="accent1"/>
                </a:effectRef>
                <a:fontRef idx="minor">
                  <a:schemeClr val="tx1"/>
                </a:fontRef>
              </p:style>
            </p:cxnSp>
            <p:sp>
              <p:nvSpPr>
                <p:cNvPr id="466" name="TextBox 465">
                  <a:extLst>
                    <a:ext uri="{FF2B5EF4-FFF2-40B4-BE49-F238E27FC236}">
                      <a16:creationId xmlns:a16="http://schemas.microsoft.com/office/drawing/2014/main" id="{0F6555ED-576B-4D89-8260-FAE9C122C9DF}"/>
                    </a:ext>
                  </a:extLst>
                </p:cNvPr>
                <p:cNvSpPr txBox="1"/>
                <p:nvPr/>
              </p:nvSpPr>
              <p:spPr>
                <a:xfrm>
                  <a:off x="10884310" y="6120581"/>
                  <a:ext cx="1290539"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Sunny</a:t>
                  </a:r>
                </a:p>
              </p:txBody>
            </p:sp>
            <p:sp>
              <p:nvSpPr>
                <p:cNvPr id="105" name="TextBox 104">
                  <a:extLst>
                    <a:ext uri="{FF2B5EF4-FFF2-40B4-BE49-F238E27FC236}">
                      <a16:creationId xmlns:a16="http://schemas.microsoft.com/office/drawing/2014/main" id="{68F7F8B9-21C7-4107-BF65-100819741050}"/>
                    </a:ext>
                  </a:extLst>
                </p:cNvPr>
                <p:cNvSpPr txBox="1"/>
                <p:nvPr/>
              </p:nvSpPr>
              <p:spPr>
                <a:xfrm>
                  <a:off x="13229303" y="3028294"/>
                  <a:ext cx="1290539"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Cloudy</a:t>
                  </a:r>
                </a:p>
              </p:txBody>
            </p:sp>
          </p:grpSp>
          <p:sp>
            <p:nvSpPr>
              <p:cNvPr id="468" name="TextBox 467">
                <a:extLst>
                  <a:ext uri="{FF2B5EF4-FFF2-40B4-BE49-F238E27FC236}">
                    <a16:creationId xmlns:a16="http://schemas.microsoft.com/office/drawing/2014/main" id="{1CA64691-4825-450A-BD58-126AADB8E4CD}"/>
                  </a:ext>
                </a:extLst>
              </p:cNvPr>
              <p:cNvSpPr txBox="1"/>
              <p:nvPr/>
            </p:nvSpPr>
            <p:spPr>
              <a:xfrm>
                <a:off x="4799752" y="3259899"/>
                <a:ext cx="4106715" cy="430887"/>
              </a:xfrm>
              <a:prstGeom prst="rect">
                <a:avLst/>
              </a:prstGeom>
              <a:noFill/>
            </p:spPr>
            <p:txBody>
              <a:bodyPr wrap="square" rtlCol="0">
                <a:spAutoFit/>
              </a:bodyPr>
              <a:lstStyle/>
              <a:p>
                <a:r>
                  <a:rPr lang="en-IN" sz="2200" b="1" dirty="0">
                    <a:solidFill>
                      <a:srgbClr val="FF8966"/>
                    </a:solidFill>
                    <a:latin typeface="Open Sans" panose="020B0604020202020204" charset="0"/>
                    <a:ea typeface="Open Sans" panose="020B0604020202020204" charset="0"/>
                    <a:cs typeface="Open Sans" panose="020B0604020202020204" charset="0"/>
                  </a:rPr>
                  <a:t>Weights ([0.23 + 0.72]) + Bias</a:t>
                </a:r>
              </a:p>
            </p:txBody>
          </p:sp>
        </p:grpSp>
        <p:pic>
          <p:nvPicPr>
            <p:cNvPr id="110" name="Picture 109">
              <a:extLst>
                <a:ext uri="{FF2B5EF4-FFF2-40B4-BE49-F238E27FC236}">
                  <a16:creationId xmlns:a16="http://schemas.microsoft.com/office/drawing/2014/main" id="{E35D4C11-AB5B-4A9B-AE43-5E4F71E7DAEF}"/>
                </a:ext>
              </a:extLst>
            </p:cNvPr>
            <p:cNvPicPr>
              <a:picLocks noChangeAspect="1"/>
            </p:cNvPicPr>
            <p:nvPr/>
          </p:nvPicPr>
          <p:blipFill>
            <a:blip r:embed="rId4"/>
            <a:stretch>
              <a:fillRect/>
            </a:stretch>
          </p:blipFill>
          <p:spPr>
            <a:xfrm>
              <a:off x="803971" y="4142958"/>
              <a:ext cx="2485445" cy="1610937"/>
            </a:xfrm>
            <a:prstGeom prst="rect">
              <a:avLst/>
            </a:prstGeom>
          </p:spPr>
        </p:pic>
        <p:cxnSp>
          <p:nvCxnSpPr>
            <p:cNvPr id="111" name="Straight Arrow Connector 110">
              <a:extLst>
                <a:ext uri="{FF2B5EF4-FFF2-40B4-BE49-F238E27FC236}">
                  <a16:creationId xmlns:a16="http://schemas.microsoft.com/office/drawing/2014/main" id="{0767D289-E2ED-4CDF-878D-663506682004}"/>
                </a:ext>
              </a:extLst>
            </p:cNvPr>
            <p:cNvCxnSpPr>
              <a:cxnSpLocks/>
            </p:cNvCxnSpPr>
            <p:nvPr/>
          </p:nvCxnSpPr>
          <p:spPr>
            <a:xfrm flipV="1">
              <a:off x="3173933" y="4965396"/>
              <a:ext cx="992730" cy="179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1" name="Rectangle 470">
              <a:extLst>
                <a:ext uri="{FF2B5EF4-FFF2-40B4-BE49-F238E27FC236}">
                  <a16:creationId xmlns:a16="http://schemas.microsoft.com/office/drawing/2014/main" id="{FAFF0E6A-7BF6-4FC8-BFEB-F727514362AB}"/>
                </a:ext>
              </a:extLst>
            </p:cNvPr>
            <p:cNvSpPr/>
            <p:nvPr/>
          </p:nvSpPr>
          <p:spPr>
            <a:xfrm>
              <a:off x="1642647" y="4142958"/>
              <a:ext cx="1410270" cy="252062"/>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Rectangle 112">
              <a:extLst>
                <a:ext uri="{FF2B5EF4-FFF2-40B4-BE49-F238E27FC236}">
                  <a16:creationId xmlns:a16="http://schemas.microsoft.com/office/drawing/2014/main" id="{2235381A-5316-4525-AC4C-BF8DCCBFB5E6}"/>
                </a:ext>
              </a:extLst>
            </p:cNvPr>
            <p:cNvSpPr/>
            <p:nvPr/>
          </p:nvSpPr>
          <p:spPr>
            <a:xfrm>
              <a:off x="1648374" y="4433874"/>
              <a:ext cx="1410270" cy="252063"/>
            </a:xfrm>
            <a:prstGeom prst="rect">
              <a:avLst/>
            </a:prstGeom>
            <a:noFill/>
            <a:ln w="28575">
              <a:solidFill>
                <a:srgbClr val="FF89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68351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lvl="0">
              <a:buSzPts val="800"/>
            </a:pPr>
            <a:r>
              <a:rPr lang="en-IN" sz="3200" b="0" dirty="0">
                <a:latin typeface="Open Sans ExtraBold"/>
                <a:ea typeface="Open Sans ExtraBold"/>
                <a:cs typeface="Open Sans ExtraBold"/>
                <a:sym typeface="Open Sans ExtraBold"/>
              </a:rPr>
              <a:t>Sequential Data: Problems</a:t>
            </a:r>
            <a:endParaRPr lang="en-IN"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311843" y="780887"/>
            <a:ext cx="7746345"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1184999"/>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9"/>
              <a:ext cx="12559914" cy="4552469"/>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A traditional neural network assumes that the data is non-sequential and each data point is independent of the others.</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72" name="Group 471">
            <a:extLst>
              <a:ext uri="{FF2B5EF4-FFF2-40B4-BE49-F238E27FC236}">
                <a16:creationId xmlns:a16="http://schemas.microsoft.com/office/drawing/2014/main" id="{1098C1DA-A636-49EF-B68F-E6F9DE2B3F70}"/>
              </a:ext>
            </a:extLst>
          </p:cNvPr>
          <p:cNvGrpSpPr/>
          <p:nvPr/>
        </p:nvGrpSpPr>
        <p:grpSpPr>
          <a:xfrm>
            <a:off x="1114286" y="3573984"/>
            <a:ext cx="14027428" cy="3523174"/>
            <a:chOff x="803971" y="3573984"/>
            <a:chExt cx="14027428" cy="3523174"/>
          </a:xfrm>
        </p:grpSpPr>
        <p:grpSp>
          <p:nvGrpSpPr>
            <p:cNvPr id="467" name="Group 466">
              <a:extLst>
                <a:ext uri="{FF2B5EF4-FFF2-40B4-BE49-F238E27FC236}">
                  <a16:creationId xmlns:a16="http://schemas.microsoft.com/office/drawing/2014/main" id="{237036E0-C069-4201-A79E-6007AC5657BA}"/>
                </a:ext>
              </a:extLst>
            </p:cNvPr>
            <p:cNvGrpSpPr/>
            <p:nvPr/>
          </p:nvGrpSpPr>
          <p:grpSpPr>
            <a:xfrm>
              <a:off x="4151051" y="3573984"/>
              <a:ext cx="10680348" cy="3523174"/>
              <a:chOff x="3839494" y="3028294"/>
              <a:chExt cx="10680348" cy="3523174"/>
            </a:xfrm>
          </p:grpSpPr>
          <p:grpSp>
            <p:nvGrpSpPr>
              <p:cNvPr id="451" name="Group 450">
                <a:extLst>
                  <a:ext uri="{FF2B5EF4-FFF2-40B4-BE49-F238E27FC236}">
                    <a16:creationId xmlns:a16="http://schemas.microsoft.com/office/drawing/2014/main" id="{76817E6E-3AED-4810-A3DC-CB7EB2FE41B7}"/>
                  </a:ext>
                </a:extLst>
              </p:cNvPr>
              <p:cNvGrpSpPr/>
              <p:nvPr/>
            </p:nvGrpSpPr>
            <p:grpSpPr>
              <a:xfrm>
                <a:off x="3839494" y="3232017"/>
                <a:ext cx="8691041" cy="2679966"/>
                <a:chOff x="4775039" y="3232017"/>
                <a:chExt cx="8691041" cy="2679966"/>
              </a:xfrm>
            </p:grpSpPr>
            <p:grpSp>
              <p:nvGrpSpPr>
                <p:cNvPr id="25" name="Group 24">
                  <a:extLst>
                    <a:ext uri="{FF2B5EF4-FFF2-40B4-BE49-F238E27FC236}">
                      <a16:creationId xmlns:a16="http://schemas.microsoft.com/office/drawing/2014/main" id="{59C8B991-D14C-47EF-A012-47D318816D8B}"/>
                    </a:ext>
                  </a:extLst>
                </p:cNvPr>
                <p:cNvGrpSpPr/>
                <p:nvPr/>
              </p:nvGrpSpPr>
              <p:grpSpPr>
                <a:xfrm>
                  <a:off x="4775039" y="3232017"/>
                  <a:ext cx="6819951" cy="2679966"/>
                  <a:chOff x="1152050" y="1751577"/>
                  <a:chExt cx="4404048" cy="1650015"/>
                </a:xfrm>
              </p:grpSpPr>
              <p:sp>
                <p:nvSpPr>
                  <p:cNvPr id="29" name="Oval 28">
                    <a:extLst>
                      <a:ext uri="{FF2B5EF4-FFF2-40B4-BE49-F238E27FC236}">
                        <a16:creationId xmlns:a16="http://schemas.microsoft.com/office/drawing/2014/main" id="{18C4202E-C884-462A-9F99-FCAF0A5D6FD6}"/>
                      </a:ext>
                    </a:extLst>
                  </p:cNvPr>
                  <p:cNvSpPr/>
                  <p:nvPr/>
                </p:nvSpPr>
                <p:spPr>
                  <a:xfrm>
                    <a:off x="1152050" y="2045704"/>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4C8154B-DA0F-42B5-9E22-57A43C3D6E72}"/>
                      </a:ext>
                    </a:extLst>
                  </p:cNvPr>
                  <p:cNvSpPr/>
                  <p:nvPr/>
                </p:nvSpPr>
                <p:spPr>
                  <a:xfrm>
                    <a:off x="1152050" y="2598690"/>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solidFill>
                      <a:latin typeface="Cambria Math" panose="02040503050406030204" pitchFamily="18" charset="0"/>
                    </a:endParaRPr>
                  </a:p>
                </p:txBody>
              </p:sp>
              <p:sp>
                <p:nvSpPr>
                  <p:cNvPr id="31" name="Oval 30">
                    <a:extLst>
                      <a:ext uri="{FF2B5EF4-FFF2-40B4-BE49-F238E27FC236}">
                        <a16:creationId xmlns:a16="http://schemas.microsoft.com/office/drawing/2014/main" id="{E93DD7F1-FF4B-4696-BE16-FCFCC814B6AC}"/>
                      </a:ext>
                    </a:extLst>
                  </p:cNvPr>
                  <p:cNvSpPr/>
                  <p:nvPr/>
                </p:nvSpPr>
                <p:spPr>
                  <a:xfrm>
                    <a:off x="2028102" y="2351880"/>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32" name="Oval 31">
                    <a:extLst>
                      <a:ext uri="{FF2B5EF4-FFF2-40B4-BE49-F238E27FC236}">
                        <a16:creationId xmlns:a16="http://schemas.microsoft.com/office/drawing/2014/main" id="{C4539DF7-A373-4003-BA02-C131AE029304}"/>
                      </a:ext>
                    </a:extLst>
                  </p:cNvPr>
                  <p:cNvSpPr/>
                  <p:nvPr/>
                </p:nvSpPr>
                <p:spPr>
                  <a:xfrm>
                    <a:off x="2048581" y="1751577"/>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33" name="Oval 32">
                    <a:extLst>
                      <a:ext uri="{FF2B5EF4-FFF2-40B4-BE49-F238E27FC236}">
                        <a16:creationId xmlns:a16="http://schemas.microsoft.com/office/drawing/2014/main" id="{55DF0808-ECC1-40BD-B147-16CC122F8908}"/>
                      </a:ext>
                    </a:extLst>
                  </p:cNvPr>
                  <p:cNvSpPr/>
                  <p:nvPr/>
                </p:nvSpPr>
                <p:spPr>
                  <a:xfrm>
                    <a:off x="2028102" y="2984274"/>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34" name="Straight Arrow Connector 33">
                    <a:extLst>
                      <a:ext uri="{FF2B5EF4-FFF2-40B4-BE49-F238E27FC236}">
                        <a16:creationId xmlns:a16="http://schemas.microsoft.com/office/drawing/2014/main" id="{FC7F1908-5050-4021-924C-D378AE571D63}"/>
                      </a:ext>
                    </a:extLst>
                  </p:cNvPr>
                  <p:cNvCxnSpPr>
                    <a:stCxn id="30" idx="6"/>
                    <a:endCxn id="33" idx="2"/>
                  </p:cNvCxnSpPr>
                  <p:nvPr/>
                </p:nvCxnSpPr>
                <p:spPr>
                  <a:xfrm>
                    <a:off x="1589300" y="2797779"/>
                    <a:ext cx="438802" cy="3855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6C3721-CFC7-465D-A13D-B4D2252BFF96}"/>
                      </a:ext>
                    </a:extLst>
                  </p:cNvPr>
                  <p:cNvCxnSpPr>
                    <a:stCxn id="30" idx="6"/>
                    <a:endCxn id="31" idx="2"/>
                  </p:cNvCxnSpPr>
                  <p:nvPr/>
                </p:nvCxnSpPr>
                <p:spPr>
                  <a:xfrm flipV="1">
                    <a:off x="1589300" y="2550969"/>
                    <a:ext cx="438802" cy="24681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200D24-DDE5-48EF-A18C-95EAA61604E7}"/>
                      </a:ext>
                    </a:extLst>
                  </p:cNvPr>
                  <p:cNvCxnSpPr>
                    <a:stCxn id="30" idx="6"/>
                    <a:endCxn id="32" idx="2"/>
                  </p:cNvCxnSpPr>
                  <p:nvPr/>
                </p:nvCxnSpPr>
                <p:spPr>
                  <a:xfrm flipV="1">
                    <a:off x="1589300" y="1950666"/>
                    <a:ext cx="459281" cy="8471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F86018-C488-4D51-BBF1-89658E91BB65}"/>
                      </a:ext>
                    </a:extLst>
                  </p:cNvPr>
                  <p:cNvCxnSpPr>
                    <a:stCxn id="29" idx="6"/>
                    <a:endCxn id="31" idx="2"/>
                  </p:cNvCxnSpPr>
                  <p:nvPr/>
                </p:nvCxnSpPr>
                <p:spPr>
                  <a:xfrm>
                    <a:off x="1589300" y="2244793"/>
                    <a:ext cx="438802" cy="3061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816C0B-21A9-4B40-ACD5-9B32D28D61E7}"/>
                      </a:ext>
                    </a:extLst>
                  </p:cNvPr>
                  <p:cNvCxnSpPr>
                    <a:stCxn id="29" idx="6"/>
                    <a:endCxn id="33" idx="2"/>
                  </p:cNvCxnSpPr>
                  <p:nvPr/>
                </p:nvCxnSpPr>
                <p:spPr>
                  <a:xfrm>
                    <a:off x="1589300" y="2244793"/>
                    <a:ext cx="438802" cy="93857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90C461B-486C-48A5-B4B5-4AB2C3416471}"/>
                      </a:ext>
                    </a:extLst>
                  </p:cNvPr>
                  <p:cNvCxnSpPr>
                    <a:stCxn id="29" idx="6"/>
                    <a:endCxn id="32" idx="2"/>
                  </p:cNvCxnSpPr>
                  <p:nvPr/>
                </p:nvCxnSpPr>
                <p:spPr>
                  <a:xfrm flipV="1">
                    <a:off x="1589300" y="1950666"/>
                    <a:ext cx="459281" cy="29412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A4DF84E-134F-4E8E-B879-A55C0A49E6FF}"/>
                      </a:ext>
                    </a:extLst>
                  </p:cNvPr>
                  <p:cNvSpPr/>
                  <p:nvPr/>
                </p:nvSpPr>
                <p:spPr>
                  <a:xfrm>
                    <a:off x="3018459" y="2360134"/>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41" name="Oval 40">
                    <a:extLst>
                      <a:ext uri="{FF2B5EF4-FFF2-40B4-BE49-F238E27FC236}">
                        <a16:creationId xmlns:a16="http://schemas.microsoft.com/office/drawing/2014/main" id="{62B31BA0-0847-4AD0-8A3A-01D62F90894C}"/>
                      </a:ext>
                    </a:extLst>
                  </p:cNvPr>
                  <p:cNvSpPr/>
                  <p:nvPr/>
                </p:nvSpPr>
                <p:spPr>
                  <a:xfrm>
                    <a:off x="3038938" y="1759831"/>
                    <a:ext cx="437250" cy="398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42" name="Oval 41">
                    <a:extLst>
                      <a:ext uri="{FF2B5EF4-FFF2-40B4-BE49-F238E27FC236}">
                        <a16:creationId xmlns:a16="http://schemas.microsoft.com/office/drawing/2014/main" id="{888A96D9-608A-4A91-9BFB-BD185EE29C10}"/>
                      </a:ext>
                    </a:extLst>
                  </p:cNvPr>
                  <p:cNvSpPr/>
                  <p:nvPr/>
                </p:nvSpPr>
                <p:spPr>
                  <a:xfrm>
                    <a:off x="3018459" y="2992528"/>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43" name="Straight Arrow Connector 42">
                    <a:extLst>
                      <a:ext uri="{FF2B5EF4-FFF2-40B4-BE49-F238E27FC236}">
                        <a16:creationId xmlns:a16="http://schemas.microsoft.com/office/drawing/2014/main" id="{B89D22D4-03BC-497F-8675-1A557B93C45D}"/>
                      </a:ext>
                    </a:extLst>
                  </p:cNvPr>
                  <p:cNvCxnSpPr>
                    <a:stCxn id="32" idx="6"/>
                    <a:endCxn id="41" idx="2"/>
                  </p:cNvCxnSpPr>
                  <p:nvPr/>
                </p:nvCxnSpPr>
                <p:spPr>
                  <a:xfrm>
                    <a:off x="2485831" y="1950666"/>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AC8E00-EE1F-4960-A932-167F247C434D}"/>
                      </a:ext>
                    </a:extLst>
                  </p:cNvPr>
                  <p:cNvCxnSpPr>
                    <a:stCxn id="32" idx="6"/>
                    <a:endCxn id="40" idx="2"/>
                  </p:cNvCxnSpPr>
                  <p:nvPr/>
                </p:nvCxnSpPr>
                <p:spPr>
                  <a:xfrm>
                    <a:off x="2485831" y="1950666"/>
                    <a:ext cx="532628" cy="6085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BBED630-1126-49D5-A0DF-BFC1C477A201}"/>
                      </a:ext>
                    </a:extLst>
                  </p:cNvPr>
                  <p:cNvCxnSpPr>
                    <a:stCxn id="32" idx="6"/>
                    <a:endCxn id="42" idx="2"/>
                  </p:cNvCxnSpPr>
                  <p:nvPr/>
                </p:nvCxnSpPr>
                <p:spPr>
                  <a:xfrm>
                    <a:off x="2485831" y="1950666"/>
                    <a:ext cx="532628" cy="12409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6BF50-0096-4D86-B7EE-37369C4B0670}"/>
                      </a:ext>
                    </a:extLst>
                  </p:cNvPr>
                  <p:cNvCxnSpPr>
                    <a:stCxn id="31" idx="6"/>
                    <a:endCxn id="40" idx="2"/>
                  </p:cNvCxnSpPr>
                  <p:nvPr/>
                </p:nvCxnSpPr>
                <p:spPr>
                  <a:xfrm>
                    <a:off x="2465352" y="2550969"/>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41D4B08-982F-4B21-A8F4-084366E3A835}"/>
                      </a:ext>
                    </a:extLst>
                  </p:cNvPr>
                  <p:cNvCxnSpPr>
                    <a:stCxn id="31" idx="6"/>
                    <a:endCxn id="41" idx="2"/>
                  </p:cNvCxnSpPr>
                  <p:nvPr/>
                </p:nvCxnSpPr>
                <p:spPr>
                  <a:xfrm flipV="1">
                    <a:off x="2465352" y="1958920"/>
                    <a:ext cx="573586" cy="5920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E1AF968-134C-4861-A376-353EBC9A784A}"/>
                      </a:ext>
                    </a:extLst>
                  </p:cNvPr>
                  <p:cNvCxnSpPr>
                    <a:stCxn id="31" idx="6"/>
                    <a:endCxn id="42" idx="2"/>
                  </p:cNvCxnSpPr>
                  <p:nvPr/>
                </p:nvCxnSpPr>
                <p:spPr>
                  <a:xfrm>
                    <a:off x="2465352" y="2550969"/>
                    <a:ext cx="553107" cy="64064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8EA20-6E67-4C69-8B58-7667FD70BF83}"/>
                      </a:ext>
                    </a:extLst>
                  </p:cNvPr>
                  <p:cNvCxnSpPr>
                    <a:stCxn id="33" idx="6"/>
                    <a:endCxn id="42" idx="2"/>
                  </p:cNvCxnSpPr>
                  <p:nvPr/>
                </p:nvCxnSpPr>
                <p:spPr>
                  <a:xfrm>
                    <a:off x="2465352" y="3183363"/>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B0ECBC3-74AD-4B9C-8F81-12FF95126932}"/>
                      </a:ext>
                    </a:extLst>
                  </p:cNvPr>
                  <p:cNvCxnSpPr>
                    <a:stCxn id="33" idx="6"/>
                    <a:endCxn id="40" idx="2"/>
                  </p:cNvCxnSpPr>
                  <p:nvPr/>
                </p:nvCxnSpPr>
                <p:spPr>
                  <a:xfrm flipV="1">
                    <a:off x="2465352" y="2559223"/>
                    <a:ext cx="553107" cy="62414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476584E-0B04-4A9C-B104-DFAC4660E7EC}"/>
                      </a:ext>
                    </a:extLst>
                  </p:cNvPr>
                  <p:cNvCxnSpPr>
                    <a:stCxn id="33" idx="6"/>
                    <a:endCxn id="41" idx="2"/>
                  </p:cNvCxnSpPr>
                  <p:nvPr/>
                </p:nvCxnSpPr>
                <p:spPr>
                  <a:xfrm flipV="1">
                    <a:off x="2465352" y="1958920"/>
                    <a:ext cx="573586" cy="12244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4B2DCC1-5A45-46FE-99BC-57F90F9214C8}"/>
                      </a:ext>
                    </a:extLst>
                  </p:cNvPr>
                  <p:cNvSpPr/>
                  <p:nvPr/>
                </p:nvSpPr>
                <p:spPr>
                  <a:xfrm>
                    <a:off x="3021761" y="2362766"/>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3" name="Oval 52">
                    <a:extLst>
                      <a:ext uri="{FF2B5EF4-FFF2-40B4-BE49-F238E27FC236}">
                        <a16:creationId xmlns:a16="http://schemas.microsoft.com/office/drawing/2014/main" id="{5ED4A40F-8A3B-4ADA-9F0C-DEF994281D5C}"/>
                      </a:ext>
                    </a:extLst>
                  </p:cNvPr>
                  <p:cNvSpPr/>
                  <p:nvPr/>
                </p:nvSpPr>
                <p:spPr>
                  <a:xfrm>
                    <a:off x="3042240" y="1762463"/>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54" name="Oval 53">
                    <a:extLst>
                      <a:ext uri="{FF2B5EF4-FFF2-40B4-BE49-F238E27FC236}">
                        <a16:creationId xmlns:a16="http://schemas.microsoft.com/office/drawing/2014/main" id="{D93BE989-CA92-4087-8295-A69C3D72848E}"/>
                      </a:ext>
                    </a:extLst>
                  </p:cNvPr>
                  <p:cNvSpPr/>
                  <p:nvPr/>
                </p:nvSpPr>
                <p:spPr>
                  <a:xfrm>
                    <a:off x="3021761" y="2995160"/>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5" name="Oval 54">
                    <a:extLst>
                      <a:ext uri="{FF2B5EF4-FFF2-40B4-BE49-F238E27FC236}">
                        <a16:creationId xmlns:a16="http://schemas.microsoft.com/office/drawing/2014/main" id="{CA3B4C6E-4A26-46B6-9428-59BA738C4238}"/>
                      </a:ext>
                    </a:extLst>
                  </p:cNvPr>
                  <p:cNvSpPr/>
                  <p:nvPr/>
                </p:nvSpPr>
                <p:spPr>
                  <a:xfrm>
                    <a:off x="4012118" y="2371020"/>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6" name="Oval 55">
                    <a:extLst>
                      <a:ext uri="{FF2B5EF4-FFF2-40B4-BE49-F238E27FC236}">
                        <a16:creationId xmlns:a16="http://schemas.microsoft.com/office/drawing/2014/main" id="{5FE839EF-5C8C-4451-80CA-4AD62F25D21E}"/>
                      </a:ext>
                    </a:extLst>
                  </p:cNvPr>
                  <p:cNvSpPr/>
                  <p:nvPr/>
                </p:nvSpPr>
                <p:spPr>
                  <a:xfrm>
                    <a:off x="4032597" y="1770717"/>
                    <a:ext cx="437250" cy="398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57" name="Oval 56">
                    <a:extLst>
                      <a:ext uri="{FF2B5EF4-FFF2-40B4-BE49-F238E27FC236}">
                        <a16:creationId xmlns:a16="http://schemas.microsoft.com/office/drawing/2014/main" id="{8ABF2894-F345-49EA-BA0C-ADAF57EB845D}"/>
                      </a:ext>
                    </a:extLst>
                  </p:cNvPr>
                  <p:cNvSpPr/>
                  <p:nvPr/>
                </p:nvSpPr>
                <p:spPr>
                  <a:xfrm>
                    <a:off x="4012118" y="3003414"/>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58" name="Straight Arrow Connector 57">
                    <a:extLst>
                      <a:ext uri="{FF2B5EF4-FFF2-40B4-BE49-F238E27FC236}">
                        <a16:creationId xmlns:a16="http://schemas.microsoft.com/office/drawing/2014/main" id="{898784B3-20EF-4189-BAC6-DFD009E8220A}"/>
                      </a:ext>
                    </a:extLst>
                  </p:cNvPr>
                  <p:cNvCxnSpPr>
                    <a:stCxn id="53" idx="6"/>
                    <a:endCxn id="56" idx="2"/>
                  </p:cNvCxnSpPr>
                  <p:nvPr/>
                </p:nvCxnSpPr>
                <p:spPr>
                  <a:xfrm>
                    <a:off x="3479490" y="1961552"/>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C53281-E6BD-40F4-8E13-5E66E51754CC}"/>
                      </a:ext>
                    </a:extLst>
                  </p:cNvPr>
                  <p:cNvCxnSpPr>
                    <a:stCxn id="53" idx="6"/>
                    <a:endCxn id="55" idx="2"/>
                  </p:cNvCxnSpPr>
                  <p:nvPr/>
                </p:nvCxnSpPr>
                <p:spPr>
                  <a:xfrm>
                    <a:off x="3479490" y="1961552"/>
                    <a:ext cx="532628" cy="6085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CCA4E84-2395-482B-A368-10A8C5B4CEF1}"/>
                      </a:ext>
                    </a:extLst>
                  </p:cNvPr>
                  <p:cNvCxnSpPr>
                    <a:stCxn id="53" idx="6"/>
                    <a:endCxn id="57" idx="2"/>
                  </p:cNvCxnSpPr>
                  <p:nvPr/>
                </p:nvCxnSpPr>
                <p:spPr>
                  <a:xfrm>
                    <a:off x="3479490" y="1961552"/>
                    <a:ext cx="532628" cy="12409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B064AA2-7404-453A-A1D0-B676BC62C14B}"/>
                      </a:ext>
                    </a:extLst>
                  </p:cNvPr>
                  <p:cNvCxnSpPr>
                    <a:stCxn id="52" idx="6"/>
                    <a:endCxn id="55" idx="2"/>
                  </p:cNvCxnSpPr>
                  <p:nvPr/>
                </p:nvCxnSpPr>
                <p:spPr>
                  <a:xfrm>
                    <a:off x="3459011" y="2561855"/>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DA3C11B-7320-4AEA-8242-AA1B2107A351}"/>
                      </a:ext>
                    </a:extLst>
                  </p:cNvPr>
                  <p:cNvCxnSpPr>
                    <a:stCxn id="52" idx="6"/>
                    <a:endCxn id="56" idx="2"/>
                  </p:cNvCxnSpPr>
                  <p:nvPr/>
                </p:nvCxnSpPr>
                <p:spPr>
                  <a:xfrm flipV="1">
                    <a:off x="3459011" y="1969806"/>
                    <a:ext cx="573586" cy="5920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1075BB0-CB5C-4E86-B36C-7587F0A8372F}"/>
                      </a:ext>
                    </a:extLst>
                  </p:cNvPr>
                  <p:cNvCxnSpPr>
                    <a:stCxn id="52" idx="6"/>
                    <a:endCxn id="57" idx="2"/>
                  </p:cNvCxnSpPr>
                  <p:nvPr/>
                </p:nvCxnSpPr>
                <p:spPr>
                  <a:xfrm>
                    <a:off x="3459011" y="2561855"/>
                    <a:ext cx="553107" cy="64064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9A3C632-33EC-4DD6-8A64-05D410E6EA08}"/>
                      </a:ext>
                    </a:extLst>
                  </p:cNvPr>
                  <p:cNvCxnSpPr>
                    <a:stCxn id="54" idx="6"/>
                    <a:endCxn id="57" idx="2"/>
                  </p:cNvCxnSpPr>
                  <p:nvPr/>
                </p:nvCxnSpPr>
                <p:spPr>
                  <a:xfrm>
                    <a:off x="3459011" y="3194249"/>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8CB41C8-3A1A-4794-B5F7-5EA2852309AC}"/>
                      </a:ext>
                    </a:extLst>
                  </p:cNvPr>
                  <p:cNvCxnSpPr>
                    <a:stCxn id="54" idx="6"/>
                    <a:endCxn id="55" idx="2"/>
                  </p:cNvCxnSpPr>
                  <p:nvPr/>
                </p:nvCxnSpPr>
                <p:spPr>
                  <a:xfrm flipV="1">
                    <a:off x="3459011" y="2570109"/>
                    <a:ext cx="553107" cy="62414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285A296-AEF8-40FB-9003-39508D9DABFD}"/>
                      </a:ext>
                    </a:extLst>
                  </p:cNvPr>
                  <p:cNvCxnSpPr>
                    <a:stCxn id="54" idx="6"/>
                    <a:endCxn id="56" idx="2"/>
                  </p:cNvCxnSpPr>
                  <p:nvPr/>
                </p:nvCxnSpPr>
                <p:spPr>
                  <a:xfrm flipV="1">
                    <a:off x="3459011" y="1969806"/>
                    <a:ext cx="573586" cy="12244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206157AB-20C6-41BA-8345-8FE504297D4A}"/>
                      </a:ext>
                    </a:extLst>
                  </p:cNvPr>
                  <p:cNvGrpSpPr/>
                  <p:nvPr/>
                </p:nvGrpSpPr>
                <p:grpSpPr>
                  <a:xfrm rot="10800000">
                    <a:off x="4008816" y="1770717"/>
                    <a:ext cx="1547282" cy="1630875"/>
                    <a:chOff x="4236313" y="3725625"/>
                    <a:chExt cx="1547282" cy="1630875"/>
                  </a:xfrm>
                </p:grpSpPr>
                <p:sp>
                  <p:nvSpPr>
                    <p:cNvPr id="69" name="Oval 68">
                      <a:extLst>
                        <a:ext uri="{FF2B5EF4-FFF2-40B4-BE49-F238E27FC236}">
                          <a16:creationId xmlns:a16="http://schemas.microsoft.com/office/drawing/2014/main" id="{F5C9942C-4E7F-4191-BC60-BB43F8167E6E}"/>
                        </a:ext>
                      </a:extLst>
                    </p:cNvPr>
                    <p:cNvSpPr/>
                    <p:nvPr/>
                  </p:nvSpPr>
                  <p:spPr>
                    <a:xfrm rot="187571">
                      <a:off x="4236313" y="4388633"/>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solidFill>
                        <a:latin typeface="Cambria Math" panose="02040503050406030204" pitchFamily="18" charset="0"/>
                      </a:endParaRPr>
                    </a:p>
                  </p:txBody>
                </p:sp>
                <p:sp>
                  <p:nvSpPr>
                    <p:cNvPr id="70" name="Oval 69">
                      <a:extLst>
                        <a:ext uri="{FF2B5EF4-FFF2-40B4-BE49-F238E27FC236}">
                          <a16:creationId xmlns:a16="http://schemas.microsoft.com/office/drawing/2014/main" id="{E59F1FC3-1A12-42DB-80F5-678C62B90A75}"/>
                        </a:ext>
                      </a:extLst>
                    </p:cNvPr>
                    <p:cNvSpPr/>
                    <p:nvPr/>
                  </p:nvSpPr>
                  <p:spPr>
                    <a:xfrm rot="187571">
                      <a:off x="5336724" y="4358807"/>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71" name="Oval 70">
                      <a:extLst>
                        <a:ext uri="{FF2B5EF4-FFF2-40B4-BE49-F238E27FC236}">
                          <a16:creationId xmlns:a16="http://schemas.microsoft.com/office/drawing/2014/main" id="{B0EA08DA-1B55-49A1-8823-05DF76A6CB83}"/>
                        </a:ext>
                      </a:extLst>
                    </p:cNvPr>
                    <p:cNvSpPr/>
                    <p:nvPr/>
                  </p:nvSpPr>
                  <p:spPr>
                    <a:xfrm rot="187571">
                      <a:off x="5346345" y="3725625"/>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72" name="Oval 71">
                      <a:extLst>
                        <a:ext uri="{FF2B5EF4-FFF2-40B4-BE49-F238E27FC236}">
                          <a16:creationId xmlns:a16="http://schemas.microsoft.com/office/drawing/2014/main" id="{137221CC-17C4-46F0-9894-59CFE461D5AC}"/>
                        </a:ext>
                      </a:extLst>
                    </p:cNvPr>
                    <p:cNvSpPr/>
                    <p:nvPr/>
                  </p:nvSpPr>
                  <p:spPr>
                    <a:xfrm rot="187571">
                      <a:off x="5325866" y="4958322"/>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73" name="Straight Arrow Connector 72">
                      <a:extLst>
                        <a:ext uri="{FF2B5EF4-FFF2-40B4-BE49-F238E27FC236}">
                          <a16:creationId xmlns:a16="http://schemas.microsoft.com/office/drawing/2014/main" id="{1F77E437-E811-488A-80B2-B7BAAB8D0230}"/>
                        </a:ext>
                      </a:extLst>
                    </p:cNvPr>
                    <p:cNvCxnSpPr>
                      <a:cxnSpLocks/>
                      <a:stCxn id="72" idx="2"/>
                      <a:endCxn id="69" idx="6"/>
                    </p:cNvCxnSpPr>
                    <p:nvPr/>
                  </p:nvCxnSpPr>
                  <p:spPr>
                    <a:xfrm rot="10800000">
                      <a:off x="4673238" y="4599089"/>
                      <a:ext cx="652953" cy="5469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1DECB95-9ABD-4103-B1E7-17DF1686BADC}"/>
                        </a:ext>
                      </a:extLst>
                    </p:cNvPr>
                    <p:cNvCxnSpPr>
                      <a:cxnSpLocks/>
                    </p:cNvCxnSpPr>
                    <p:nvPr/>
                  </p:nvCxnSpPr>
                  <p:spPr>
                    <a:xfrm rot="10800000" flipV="1">
                      <a:off x="4689422" y="4579531"/>
                      <a:ext cx="641065" cy="110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96B66FB-CE17-4ABA-A31F-56045BFA29B0}"/>
                        </a:ext>
                      </a:extLst>
                    </p:cNvPr>
                    <p:cNvCxnSpPr>
                      <a:cxnSpLocks/>
                      <a:stCxn id="71" idx="2"/>
                      <a:endCxn id="69" idx="6"/>
                    </p:cNvCxnSpPr>
                    <p:nvPr/>
                  </p:nvCxnSpPr>
                  <p:spPr>
                    <a:xfrm rot="10800000" flipV="1">
                      <a:off x="4673238" y="3913347"/>
                      <a:ext cx="673432" cy="6857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7" name="Straight Arrow Connector 86">
                  <a:extLst>
                    <a:ext uri="{FF2B5EF4-FFF2-40B4-BE49-F238E27FC236}">
                      <a16:creationId xmlns:a16="http://schemas.microsoft.com/office/drawing/2014/main" id="{3B979ACE-1B19-41D9-9F7F-BF11F2817484}"/>
                    </a:ext>
                  </a:extLst>
                </p:cNvPr>
                <p:cNvCxnSpPr>
                  <a:cxnSpLocks/>
                </p:cNvCxnSpPr>
                <p:nvPr/>
              </p:nvCxnSpPr>
              <p:spPr>
                <a:xfrm flipV="1">
                  <a:off x="11604800" y="4475312"/>
                  <a:ext cx="992730" cy="179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0" name="Flowchart: Decision 449">
                  <a:extLst>
                    <a:ext uri="{FF2B5EF4-FFF2-40B4-BE49-F238E27FC236}">
                      <a16:creationId xmlns:a16="http://schemas.microsoft.com/office/drawing/2014/main" id="{0E5128D9-2E9F-4F5E-8D24-933C04973F25}"/>
                    </a:ext>
                  </a:extLst>
                </p:cNvPr>
                <p:cNvSpPr/>
                <p:nvPr/>
              </p:nvSpPr>
              <p:spPr>
                <a:xfrm>
                  <a:off x="12754708" y="4137730"/>
                  <a:ext cx="711372" cy="693145"/>
                </a:xfrm>
                <a:prstGeom prst="flowChartDecision">
                  <a:avLst/>
                </a:prstGeom>
                <a:solidFill>
                  <a:srgbClr val="FF89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Y</a:t>
                  </a:r>
                </a:p>
              </p:txBody>
            </p:sp>
          </p:grpSp>
          <p:cxnSp>
            <p:nvCxnSpPr>
              <p:cNvPr id="458" name="Connector: Elbow 457">
                <a:extLst>
                  <a:ext uri="{FF2B5EF4-FFF2-40B4-BE49-F238E27FC236}">
                    <a16:creationId xmlns:a16="http://schemas.microsoft.com/office/drawing/2014/main" id="{F3EBE9C8-7C22-46A0-BB92-88048807721E}"/>
                  </a:ext>
                </a:extLst>
              </p:cNvPr>
              <p:cNvCxnSpPr>
                <a:cxnSpLocks/>
                <a:stCxn id="450" idx="2"/>
              </p:cNvCxnSpPr>
              <p:nvPr/>
            </p:nvCxnSpPr>
            <p:spPr>
              <a:xfrm rot="5400000">
                <a:off x="11230757" y="4985873"/>
                <a:ext cx="1099090" cy="789094"/>
              </a:xfrm>
              <a:prstGeom prst="bentConnector3">
                <a:avLst/>
              </a:prstGeom>
              <a:ln w="19050">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Connector: Elbow 459">
                <a:extLst>
                  <a:ext uri="{FF2B5EF4-FFF2-40B4-BE49-F238E27FC236}">
                    <a16:creationId xmlns:a16="http://schemas.microsoft.com/office/drawing/2014/main" id="{D04934B6-8D92-4B35-B73A-BB2694523869}"/>
                  </a:ext>
                </a:extLst>
              </p:cNvPr>
              <p:cNvCxnSpPr/>
              <p:nvPr/>
            </p:nvCxnSpPr>
            <p:spPr>
              <a:xfrm flipV="1">
                <a:off x="12174849" y="3232017"/>
                <a:ext cx="1054454" cy="695793"/>
              </a:xfrm>
              <a:prstGeom prst="bentConnector3">
                <a:avLst/>
              </a:prstGeom>
              <a:ln w="19050">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4FFA03B1-FB68-4E20-941F-9F2055364D11}"/>
                  </a:ext>
                </a:extLst>
              </p:cNvPr>
              <p:cNvCxnSpPr>
                <a:endCxn id="450" idx="0"/>
              </p:cNvCxnSpPr>
              <p:nvPr/>
            </p:nvCxnSpPr>
            <p:spPr>
              <a:xfrm>
                <a:off x="12174849" y="3927810"/>
                <a:ext cx="0" cy="209920"/>
              </a:xfrm>
              <a:prstGeom prst="line">
                <a:avLst/>
              </a:prstGeom>
              <a:ln w="19050">
                <a:solidFill>
                  <a:srgbClr val="44AAFE"/>
                </a:solidFill>
              </a:ln>
            </p:spPr>
            <p:style>
              <a:lnRef idx="1">
                <a:schemeClr val="accent1"/>
              </a:lnRef>
              <a:fillRef idx="0">
                <a:schemeClr val="accent1"/>
              </a:fillRef>
              <a:effectRef idx="0">
                <a:schemeClr val="accent1"/>
              </a:effectRef>
              <a:fontRef idx="minor">
                <a:schemeClr val="tx1"/>
              </a:fontRef>
            </p:style>
          </p:cxnSp>
          <p:sp>
            <p:nvSpPr>
              <p:cNvPr id="466" name="TextBox 465">
                <a:extLst>
                  <a:ext uri="{FF2B5EF4-FFF2-40B4-BE49-F238E27FC236}">
                    <a16:creationId xmlns:a16="http://schemas.microsoft.com/office/drawing/2014/main" id="{0F6555ED-576B-4D89-8260-FAE9C122C9DF}"/>
                  </a:ext>
                </a:extLst>
              </p:cNvPr>
              <p:cNvSpPr txBox="1"/>
              <p:nvPr/>
            </p:nvSpPr>
            <p:spPr>
              <a:xfrm>
                <a:off x="10884310" y="6120581"/>
                <a:ext cx="1290539"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Sunny</a:t>
                </a:r>
              </a:p>
            </p:txBody>
          </p:sp>
          <p:sp>
            <p:nvSpPr>
              <p:cNvPr id="105" name="TextBox 104">
                <a:extLst>
                  <a:ext uri="{FF2B5EF4-FFF2-40B4-BE49-F238E27FC236}">
                    <a16:creationId xmlns:a16="http://schemas.microsoft.com/office/drawing/2014/main" id="{68F7F8B9-21C7-4107-BF65-100819741050}"/>
                  </a:ext>
                </a:extLst>
              </p:cNvPr>
              <p:cNvSpPr txBox="1"/>
              <p:nvPr/>
            </p:nvSpPr>
            <p:spPr>
              <a:xfrm>
                <a:off x="13229303" y="3028294"/>
                <a:ext cx="1290539"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Cloudy</a:t>
                </a:r>
              </a:p>
            </p:txBody>
          </p:sp>
        </p:grpSp>
        <p:pic>
          <p:nvPicPr>
            <p:cNvPr id="110" name="Picture 109">
              <a:extLst>
                <a:ext uri="{FF2B5EF4-FFF2-40B4-BE49-F238E27FC236}">
                  <a16:creationId xmlns:a16="http://schemas.microsoft.com/office/drawing/2014/main" id="{E35D4C11-AB5B-4A9B-AE43-5E4F71E7DAEF}"/>
                </a:ext>
              </a:extLst>
            </p:cNvPr>
            <p:cNvPicPr>
              <a:picLocks noChangeAspect="1"/>
            </p:cNvPicPr>
            <p:nvPr/>
          </p:nvPicPr>
          <p:blipFill>
            <a:blip r:embed="rId4"/>
            <a:stretch>
              <a:fillRect/>
            </a:stretch>
          </p:blipFill>
          <p:spPr>
            <a:xfrm>
              <a:off x="803971" y="4142958"/>
              <a:ext cx="2485445" cy="1610937"/>
            </a:xfrm>
            <a:prstGeom prst="rect">
              <a:avLst/>
            </a:prstGeom>
          </p:spPr>
        </p:pic>
        <p:cxnSp>
          <p:nvCxnSpPr>
            <p:cNvPr id="111" name="Straight Arrow Connector 110">
              <a:extLst>
                <a:ext uri="{FF2B5EF4-FFF2-40B4-BE49-F238E27FC236}">
                  <a16:creationId xmlns:a16="http://schemas.microsoft.com/office/drawing/2014/main" id="{0767D289-E2ED-4CDF-878D-663506682004}"/>
                </a:ext>
              </a:extLst>
            </p:cNvPr>
            <p:cNvCxnSpPr>
              <a:cxnSpLocks/>
            </p:cNvCxnSpPr>
            <p:nvPr/>
          </p:nvCxnSpPr>
          <p:spPr>
            <a:xfrm flipV="1">
              <a:off x="3173933" y="4965396"/>
              <a:ext cx="992730" cy="179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1" name="Rectangle 470">
              <a:extLst>
                <a:ext uri="{FF2B5EF4-FFF2-40B4-BE49-F238E27FC236}">
                  <a16:creationId xmlns:a16="http://schemas.microsoft.com/office/drawing/2014/main" id="{FAFF0E6A-7BF6-4FC8-BFEB-F727514362AB}"/>
                </a:ext>
              </a:extLst>
            </p:cNvPr>
            <p:cNvSpPr/>
            <p:nvPr/>
          </p:nvSpPr>
          <p:spPr>
            <a:xfrm>
              <a:off x="1642647" y="4408427"/>
              <a:ext cx="1410270" cy="252062"/>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Rectangle 112">
              <a:extLst>
                <a:ext uri="{FF2B5EF4-FFF2-40B4-BE49-F238E27FC236}">
                  <a16:creationId xmlns:a16="http://schemas.microsoft.com/office/drawing/2014/main" id="{2235381A-5316-4525-AC4C-BF8DCCBFB5E6}"/>
                </a:ext>
              </a:extLst>
            </p:cNvPr>
            <p:cNvSpPr/>
            <p:nvPr/>
          </p:nvSpPr>
          <p:spPr>
            <a:xfrm>
              <a:off x="1648374" y="4684595"/>
              <a:ext cx="1410270" cy="252063"/>
            </a:xfrm>
            <a:prstGeom prst="rect">
              <a:avLst/>
            </a:prstGeom>
            <a:noFill/>
            <a:ln w="28575">
              <a:solidFill>
                <a:srgbClr val="FF89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6" name="Google Shape;1259;p41">
            <a:extLst>
              <a:ext uri="{FF2B5EF4-FFF2-40B4-BE49-F238E27FC236}">
                <a16:creationId xmlns:a16="http://schemas.microsoft.com/office/drawing/2014/main" id="{27B113F0-A47A-4CE6-B687-DCF8261B956B}"/>
              </a:ext>
            </a:extLst>
          </p:cNvPr>
          <p:cNvGrpSpPr/>
          <p:nvPr/>
        </p:nvGrpSpPr>
        <p:grpSpPr>
          <a:xfrm>
            <a:off x="2094349" y="7848795"/>
            <a:ext cx="12421857" cy="704849"/>
            <a:chOff x="2189494" y="8088281"/>
            <a:chExt cx="12421857" cy="704849"/>
          </a:xfrm>
        </p:grpSpPr>
        <p:pic>
          <p:nvPicPr>
            <p:cNvPr id="77" name="Google Shape;1260;p41" descr="Right pointing backhand index">
              <a:extLst>
                <a:ext uri="{FF2B5EF4-FFF2-40B4-BE49-F238E27FC236}">
                  <a16:creationId xmlns:a16="http://schemas.microsoft.com/office/drawing/2014/main" id="{6A568378-F75E-4F22-B106-5A47D76AF838}"/>
                </a:ext>
              </a:extLst>
            </p:cNvPr>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78" name="Google Shape;1261;p41">
              <a:extLst>
                <a:ext uri="{FF2B5EF4-FFF2-40B4-BE49-F238E27FC236}">
                  <a16:creationId xmlns:a16="http://schemas.microsoft.com/office/drawing/2014/main" id="{A854A78A-7373-4113-A847-30AB485D845E}"/>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The network does not remember what it gives as an output. It just accepts the next data point.</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3317556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lvl="0">
              <a:buSzPts val="800"/>
            </a:pPr>
            <a:r>
              <a:rPr lang="en-IN" sz="3200" b="0" dirty="0">
                <a:latin typeface="Open Sans ExtraBold"/>
                <a:ea typeface="Open Sans ExtraBold"/>
                <a:cs typeface="Open Sans ExtraBold"/>
                <a:sym typeface="Open Sans ExtraBold"/>
              </a:rPr>
              <a:t>Sequential Data: Problems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311843" y="780887"/>
            <a:ext cx="7746345"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1686822"/>
            <a:chOff x="1361440" y="5523984"/>
            <a:chExt cx="14102079" cy="6930971"/>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9"/>
              <a:ext cx="12559914" cy="6639096"/>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In the weather data, there is a strong correlation between the weather from one day and the weather in subsequent days. The former has influence over the latter. </a:t>
              </a:r>
            </a:p>
            <a:p>
              <a:pPr algn="ctr">
                <a:lnSpc>
                  <a:spcPct val="150000"/>
                </a:lnSpc>
                <a:buClr>
                  <a:srgbClr val="FFC000"/>
                </a:buClr>
                <a:buSzPts val="2800"/>
              </a:pPr>
              <a:endParaRPr lang="en-US" altLang="en-US" sz="2200" dirty="0">
                <a:solidFill>
                  <a:schemeClr val="tx1">
                    <a:lumMod val="65000"/>
                    <a:lumOff val="35000"/>
                  </a:schemeClr>
                </a:solidFill>
                <a:latin typeface="Open Sans" panose="020B0604020202020204"/>
              </a:endParaRP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 name="Group 3">
            <a:extLst>
              <a:ext uri="{FF2B5EF4-FFF2-40B4-BE49-F238E27FC236}">
                <a16:creationId xmlns:a16="http://schemas.microsoft.com/office/drawing/2014/main" id="{688297B2-C743-4060-BDC6-732BC097F9A3}"/>
              </a:ext>
            </a:extLst>
          </p:cNvPr>
          <p:cNvGrpSpPr/>
          <p:nvPr/>
        </p:nvGrpSpPr>
        <p:grpSpPr>
          <a:xfrm>
            <a:off x="4732251" y="3597383"/>
            <a:ext cx="3433963" cy="1949234"/>
            <a:chOff x="6339825" y="3597383"/>
            <a:chExt cx="3433963" cy="1949234"/>
          </a:xfrm>
        </p:grpSpPr>
        <p:pic>
          <p:nvPicPr>
            <p:cNvPr id="110" name="Picture 109">
              <a:extLst>
                <a:ext uri="{FF2B5EF4-FFF2-40B4-BE49-F238E27FC236}">
                  <a16:creationId xmlns:a16="http://schemas.microsoft.com/office/drawing/2014/main" id="{E35D4C11-AB5B-4A9B-AE43-5E4F71E7DAEF}"/>
                </a:ext>
              </a:extLst>
            </p:cNvPr>
            <p:cNvPicPr>
              <a:picLocks noChangeAspect="1"/>
            </p:cNvPicPr>
            <p:nvPr/>
          </p:nvPicPr>
          <p:blipFill>
            <a:blip r:embed="rId4"/>
            <a:stretch>
              <a:fillRect/>
            </a:stretch>
          </p:blipFill>
          <p:spPr>
            <a:xfrm>
              <a:off x="6339825" y="3597383"/>
              <a:ext cx="3007389" cy="1949234"/>
            </a:xfrm>
            <a:prstGeom prst="rect">
              <a:avLst/>
            </a:prstGeom>
          </p:spPr>
        </p:pic>
        <p:sp>
          <p:nvSpPr>
            <p:cNvPr id="79" name="Rectangle 78">
              <a:extLst>
                <a:ext uri="{FF2B5EF4-FFF2-40B4-BE49-F238E27FC236}">
                  <a16:creationId xmlns:a16="http://schemas.microsoft.com/office/drawing/2014/main" id="{BC56EA65-F605-472F-802A-078E7959E24E}"/>
                </a:ext>
              </a:extLst>
            </p:cNvPr>
            <p:cNvSpPr/>
            <p:nvPr/>
          </p:nvSpPr>
          <p:spPr>
            <a:xfrm>
              <a:off x="7422863" y="3945335"/>
              <a:ext cx="1603149" cy="287452"/>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Arrow: U-Turn 1">
              <a:extLst>
                <a:ext uri="{FF2B5EF4-FFF2-40B4-BE49-F238E27FC236}">
                  <a16:creationId xmlns:a16="http://schemas.microsoft.com/office/drawing/2014/main" id="{A10D1F85-4CD4-44C2-B081-FD34C861CAD2}"/>
                </a:ext>
              </a:extLst>
            </p:cNvPr>
            <p:cNvSpPr/>
            <p:nvPr/>
          </p:nvSpPr>
          <p:spPr>
            <a:xfrm rot="5400000">
              <a:off x="9150196" y="4077928"/>
              <a:ext cx="394035" cy="309717"/>
            </a:xfrm>
            <a:prstGeom prst="uturnArrow">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80" name="Graphic 79" descr="Sun">
              <a:extLst>
                <a:ext uri="{FF2B5EF4-FFF2-40B4-BE49-F238E27FC236}">
                  <a16:creationId xmlns:a16="http://schemas.microsoft.com/office/drawing/2014/main" id="{2462C1BB-02D9-400B-B45E-A9658B714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213" y="3662486"/>
              <a:ext cx="426575" cy="426575"/>
            </a:xfrm>
            <a:prstGeom prst="rect">
              <a:avLst/>
            </a:prstGeom>
          </p:spPr>
        </p:pic>
      </p:grpSp>
      <p:sp>
        <p:nvSpPr>
          <p:cNvPr id="3" name="Speech Bubble: Rectangle with Corners Rounded 2">
            <a:extLst>
              <a:ext uri="{FF2B5EF4-FFF2-40B4-BE49-F238E27FC236}">
                <a16:creationId xmlns:a16="http://schemas.microsoft.com/office/drawing/2014/main" id="{E88608FD-ACBD-4BB7-B0FF-7F659CE9D776}"/>
              </a:ext>
            </a:extLst>
          </p:cNvPr>
          <p:cNvSpPr/>
          <p:nvPr/>
        </p:nvSpPr>
        <p:spPr>
          <a:xfrm>
            <a:off x="8516362" y="5546616"/>
            <a:ext cx="4823846" cy="1949233"/>
          </a:xfrm>
          <a:prstGeom prst="wedgeRoundRectCallout">
            <a:avLst>
              <a:gd name="adj1" fmla="val -61272"/>
              <a:gd name="adj2" fmla="val -109172"/>
              <a:gd name="adj3" fmla="val 16667"/>
            </a:avLst>
          </a:prstGeom>
          <a:solidFill>
            <a:srgbClr val="162E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 If it was sunny on one day in the middle of summer, it’s easy to</a:t>
            </a:r>
          </a:p>
          <a:p>
            <a:pPr algn="ctr"/>
            <a:r>
              <a:rPr lang="en-US" sz="2200" dirty="0">
                <a:latin typeface="Open Sans" panose="020B0604020202020204" charset="0"/>
                <a:ea typeface="Open Sans" panose="020B0604020202020204" charset="0"/>
                <a:cs typeface="Open Sans" panose="020B0604020202020204" charset="0"/>
              </a:rPr>
              <a:t>to presume that it’ll also be sunny on the following day.</a:t>
            </a:r>
            <a:endParaRPr lang="en-IN" sz="22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501951214"/>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25525</TotalTime>
  <Words>2741</Words>
  <Application>Microsoft Office PowerPoint</Application>
  <PresentationFormat>Custom</PresentationFormat>
  <Paragraphs>596</Paragraphs>
  <Slides>69</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Cambria Math</vt:lpstr>
      <vt:lpstr>Open Sans ExtraBold</vt:lpstr>
      <vt:lpstr>Open Sans ExtraBold</vt:lpstr>
      <vt:lpstr>Open Sans</vt:lpstr>
      <vt:lpstr>Calibri</vt:lpstr>
      <vt:lpstr>Arial</vt:lpstr>
      <vt:lpstr>Wingdings</vt:lpstr>
      <vt:lpstr>Office Theme</vt:lpstr>
      <vt:lpstr>PowerPoint Presentation</vt:lpstr>
      <vt:lpstr>PowerPoint Presentation</vt:lpstr>
      <vt:lpstr>PowerPoint Presentation</vt:lpstr>
      <vt:lpstr>PowerPoint Presentation</vt:lpstr>
      <vt:lpstr>What Is Sequential Data?</vt:lpstr>
      <vt:lpstr>Sequential Data: Problems</vt:lpstr>
      <vt:lpstr>Sequential Data: Problems</vt:lpstr>
      <vt:lpstr>Sequential Data: Problems</vt:lpstr>
      <vt:lpstr>Sequential Data: Problems</vt:lpstr>
      <vt:lpstr>Sequential Data: Solution</vt:lpstr>
      <vt:lpstr>PowerPoint Presentation</vt:lpstr>
      <vt:lpstr>The RNN Model</vt:lpstr>
      <vt:lpstr>RNN: Working</vt:lpstr>
      <vt:lpstr>RNN: Working</vt:lpstr>
      <vt:lpstr>RNN: Working</vt:lpstr>
      <vt:lpstr>RNN: Working</vt:lpstr>
      <vt:lpstr>A Typical RNN</vt:lpstr>
      <vt:lpstr>Reduces Complexity</vt:lpstr>
      <vt:lpstr>PowerPoint Presentation</vt:lpstr>
      <vt:lpstr>Speech Recognition</vt:lpstr>
      <vt:lpstr>Image Captioning</vt:lpstr>
      <vt:lpstr>Sentiment Analysis</vt:lpstr>
      <vt:lpstr>PowerPoint Presentation</vt:lpstr>
      <vt:lpstr>Problems with Smaller RNN Networks</vt:lpstr>
      <vt:lpstr>Bidirectional RNNs</vt:lpstr>
      <vt:lpstr>Deep RNNs</vt:lpstr>
      <vt:lpstr>Pyramid RNNs</vt:lpstr>
      <vt:lpstr>Problems with Deep RNNs</vt:lpstr>
      <vt:lpstr>PowerPoint Presentation</vt:lpstr>
      <vt:lpstr>The Problem of Vanishing Gradient with RNNs</vt:lpstr>
      <vt:lpstr>LSTM Architecture</vt:lpstr>
      <vt:lpstr>LSTM Architecture</vt:lpstr>
      <vt:lpstr>LSTM Architecture</vt:lpstr>
      <vt:lpstr>LSTM Architecture</vt:lpstr>
      <vt:lpstr>LSTM Architecture</vt:lpstr>
      <vt:lpstr>A Peephole LSTM</vt:lpstr>
      <vt:lpstr>PowerPoint Presentation</vt:lpstr>
      <vt:lpstr>Information Flow in LSTM</vt:lpstr>
      <vt:lpstr>Information Flow in LSTM</vt:lpstr>
      <vt:lpstr>Information Flow in LSTM</vt:lpstr>
      <vt:lpstr>Stock Price Prediction Using LSTM</vt:lpstr>
      <vt:lpstr>Multiclass Classification Using LSTM</vt:lpstr>
      <vt:lpstr>Load Libraries</vt:lpstr>
      <vt:lpstr>Load Data</vt:lpstr>
      <vt:lpstr>Balance the Data</vt:lpstr>
      <vt:lpstr>Encode the Data</vt:lpstr>
      <vt:lpstr>Tokenization</vt:lpstr>
      <vt:lpstr>Create Train and Test Sets</vt:lpstr>
      <vt:lpstr>Define the LSTM Model</vt:lpstr>
      <vt:lpstr>Check Performance</vt:lpstr>
      <vt:lpstr>Plot Metrics</vt:lpstr>
      <vt:lpstr>Plot Metrics</vt:lpstr>
      <vt:lpstr>Perform Predictions</vt:lpstr>
      <vt:lpstr>Sentiment Analysis Using LSTM</vt:lpstr>
      <vt:lpstr>PowerPoint Presentation</vt:lpstr>
      <vt:lpstr>GRU Architecture</vt:lpstr>
      <vt:lpstr>GRU Architecture</vt:lpstr>
      <vt:lpstr>GRU Architecture</vt:lpstr>
      <vt:lpstr>GRU Architecture</vt:lpstr>
      <vt:lpstr>GRU Architecture</vt:lpstr>
      <vt:lpstr>LSTM vs. GRU</vt:lpstr>
      <vt:lpstr>PowerPoint Presentation</vt:lpstr>
      <vt:lpstr>PowerPoint Presentation</vt:lpstr>
      <vt:lpstr>PowerPoint Presentation</vt:lpstr>
      <vt:lpstr>PowerPoint Presentation</vt:lpstr>
      <vt:lpstr>PowerPoint Presentation</vt:lpstr>
      <vt:lpstr>PowerPoint Presentation</vt:lpstr>
      <vt:lpstr>Stock Price Forecasting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Atul Kumar Singh</cp:lastModifiedBy>
  <cp:revision>286</cp:revision>
  <cp:lastPrinted>2019-11-06T18:31:42Z</cp:lastPrinted>
  <dcterms:created xsi:type="dcterms:W3CDTF">2016-09-03T17:46:52Z</dcterms:created>
  <dcterms:modified xsi:type="dcterms:W3CDTF">2019-11-18T12:16:36Z</dcterms:modified>
</cp:coreProperties>
</file>